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7" r:id="rId4"/>
    <p:sldMasterId id="214748370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Archivo Light"/>
      <p:regular r:id="rId19"/>
      <p:bold r:id="rId20"/>
      <p:italic r:id="rId21"/>
      <p:boldItalic r:id="rId22"/>
    </p:embeddedFont>
    <p:embeddedFont>
      <p:font typeface="Old Standard TT"/>
      <p:regular r:id="rId23"/>
      <p:bold r:id="rId24"/>
      <p:italic r:id="rId25"/>
    </p:embeddedFont>
    <p:embeddedFont>
      <p:font typeface="Archivo"/>
      <p:regular r:id="rId26"/>
      <p:bold r:id="rId27"/>
      <p:italic r:id="rId28"/>
      <p:boldItalic r:id="rId29"/>
    </p:embeddedFont>
    <p:embeddedFont>
      <p:font typeface="Archivo SemiBold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ArchivoSemiBold-bold.fntdata"/><Relationship Id="rId30" Type="http://schemas.openxmlformats.org/officeDocument/2006/relationships/font" Target="fonts/ArchivoSemiBold-regular.fntdata"/><Relationship Id="rId33" Type="http://schemas.openxmlformats.org/officeDocument/2006/relationships/font" Target="fonts/ArchivoSemiBold-boldItalic.fntdata"/><Relationship Id="rId32" Type="http://schemas.openxmlformats.org/officeDocument/2006/relationships/font" Target="fonts/ArchivoSemiBold-italic.fntdata"/><Relationship Id="rId20" Type="http://schemas.openxmlformats.org/officeDocument/2006/relationships/font" Target="fonts/ArchivoLight-bold.fntdata"/><Relationship Id="rId22" Type="http://schemas.openxmlformats.org/officeDocument/2006/relationships/font" Target="fonts/ArchivoLight-boldItalic.fntdata"/><Relationship Id="rId21" Type="http://schemas.openxmlformats.org/officeDocument/2006/relationships/font" Target="fonts/ArchivoLight-italic.fntdata"/><Relationship Id="rId24" Type="http://schemas.openxmlformats.org/officeDocument/2006/relationships/font" Target="fonts/OldStandardTT-bold.fntdata"/><Relationship Id="rId23" Type="http://schemas.openxmlformats.org/officeDocument/2006/relationships/font" Target="fonts/OldStandardTT-regular.fntdata"/><Relationship Id="rId26" Type="http://schemas.openxmlformats.org/officeDocument/2006/relationships/font" Target="fonts/Archivo-regular.fntdata"/><Relationship Id="rId25" Type="http://schemas.openxmlformats.org/officeDocument/2006/relationships/font" Target="fonts/OldStandardTT-italic.fntdata"/><Relationship Id="rId28" Type="http://schemas.openxmlformats.org/officeDocument/2006/relationships/font" Target="fonts/Archivo-italic.fntdata"/><Relationship Id="rId27" Type="http://schemas.openxmlformats.org/officeDocument/2006/relationships/font" Target="fonts/Archivo-bold.fntdata"/><Relationship Id="rId29" Type="http://schemas.openxmlformats.org/officeDocument/2006/relationships/font" Target="fonts/Archiv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ArchivoLight-regular.fntdata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jpg>
</file>

<file path=ppt/media/image13.jpg>
</file>

<file path=ppt/media/image14.png>
</file>

<file path=ppt/media/image15.png>
</file>

<file path=ppt/media/image17.png>
</file>

<file path=ppt/media/image2.jpg>
</file>

<file path=ppt/media/image20.gif>
</file>

<file path=ppt/media/image21.png>
</file>

<file path=ppt/media/image22.jpg>
</file>

<file path=ppt/media/image3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57e81c0316_0_5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357e81c0316_0_5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357e81c0316_0_55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357e81c0316_0_55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357e81c0316_0_59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357e81c0316_0_59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357e81c0316_0_59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357e81c0316_0_59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357e81c0316_0_54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357e81c0316_0_54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357e81c0316_0_5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357e81c0316_0_5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357e81c0316_0_54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357e81c0316_0_54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357e81c0316_0_55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357e81c0316_0_55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357e81c0316_0_55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357e81c0316_0_55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358bc4a8f8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358bc4a8f8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357e81c0316_0_55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357e81c0316_0_55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357e81c0316_0_54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357e81c0316_0_54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jp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jp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7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jp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1">
  <p:cSld name="BLANK_2">
    <p:bg>
      <p:bgPr>
        <a:solidFill>
          <a:schemeClr val="dk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6775278" y="3560565"/>
            <a:ext cx="2001600" cy="124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62" name="Google Shape;62;p14"/>
          <p:cNvSpPr txBox="1"/>
          <p:nvPr>
            <p:ph type="title"/>
          </p:nvPr>
        </p:nvSpPr>
        <p:spPr>
          <a:xfrm>
            <a:off x="361975" y="3082925"/>
            <a:ext cx="6276900" cy="1839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63" name="Google Shape;63;p14"/>
          <p:cNvSpPr txBox="1"/>
          <p:nvPr>
            <p:ph idx="2" type="subTitle"/>
          </p:nvPr>
        </p:nvSpPr>
        <p:spPr>
          <a:xfrm>
            <a:off x="361975" y="2463075"/>
            <a:ext cx="6276900" cy="430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 - Alt 2">
  <p:cSld name="CUSTOM_20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5"/>
          <p:cNvSpPr/>
          <p:nvPr>
            <p:ph idx="2" type="pic"/>
          </p:nvPr>
        </p:nvSpPr>
        <p:spPr>
          <a:xfrm>
            <a:off x="5859475" y="465625"/>
            <a:ext cx="2917200" cy="4316700"/>
          </a:xfrm>
          <a:prstGeom prst="roundRect">
            <a:avLst>
              <a:gd fmla="val 3546" name="adj"/>
            </a:avLst>
          </a:prstGeom>
          <a:noFill/>
          <a:ln>
            <a:noFill/>
          </a:ln>
        </p:spPr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61975" y="2989125"/>
            <a:ext cx="5008500" cy="1763100"/>
          </a:xfrm>
          <a:prstGeom prst="rect">
            <a:avLst/>
          </a:prstGeom>
        </p:spPr>
        <p:txBody>
          <a:bodyPr anchorCtr="0" anchor="b" bIns="0" lIns="0" spcFirstLastPara="1" rIns="137150" wrap="square" tIns="13715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>
                <a:latin typeface="Archivo"/>
                <a:ea typeface="Archivo"/>
                <a:cs typeface="Archivo"/>
                <a:sym typeface="Archivo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>
                <a:latin typeface="Archivo"/>
                <a:ea typeface="Archivo"/>
                <a:cs typeface="Archivo"/>
                <a:sym typeface="Archivo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>
                <a:latin typeface="Archivo"/>
                <a:ea typeface="Archivo"/>
                <a:cs typeface="Archivo"/>
                <a:sym typeface="Archivo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>
                <a:latin typeface="Archivo"/>
                <a:ea typeface="Archivo"/>
                <a:cs typeface="Archivo"/>
                <a:sym typeface="Archivo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>
                <a:latin typeface="Archivo"/>
                <a:ea typeface="Archivo"/>
                <a:cs typeface="Archivo"/>
                <a:sym typeface="Archivo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>
                <a:latin typeface="Archivo"/>
                <a:ea typeface="Archivo"/>
                <a:cs typeface="Archivo"/>
                <a:sym typeface="Archivo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>
                <a:latin typeface="Archivo"/>
                <a:ea typeface="Archivo"/>
                <a:cs typeface="Archivo"/>
                <a:sym typeface="Archivo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>
                <a:latin typeface="Archivo"/>
                <a:ea typeface="Archivo"/>
                <a:cs typeface="Archivo"/>
                <a:sym typeface="Archivo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"/>
              <a:buChar char="■"/>
              <a:defRPr sz="10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68" name="Google Shape;68;p15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4" type="subTitle"/>
          </p:nvPr>
        </p:nvSpPr>
        <p:spPr>
          <a:xfrm>
            <a:off x="361975" y="552775"/>
            <a:ext cx="4063800" cy="51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 - Alt 3">
  <p:cSld name="CUSTOM_24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6"/>
          <p:cNvSpPr txBox="1"/>
          <p:nvPr>
            <p:ph idx="1" type="subTitle"/>
          </p:nvPr>
        </p:nvSpPr>
        <p:spPr>
          <a:xfrm>
            <a:off x="4918050" y="3138700"/>
            <a:ext cx="36759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74" name="Google Shape;74;p16"/>
          <p:cNvSpPr txBox="1"/>
          <p:nvPr>
            <p:ph idx="2" type="body"/>
          </p:nvPr>
        </p:nvSpPr>
        <p:spPr>
          <a:xfrm>
            <a:off x="4918050" y="3409900"/>
            <a:ext cx="3675900" cy="1233000"/>
          </a:xfrm>
          <a:prstGeom prst="rect">
            <a:avLst/>
          </a:prstGeom>
        </p:spPr>
        <p:txBody>
          <a:bodyPr anchorCtr="0" anchor="t" bIns="0" lIns="0" spcFirstLastPara="1" rIns="0" wrap="square" tIns="13715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■"/>
              <a:defRPr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■"/>
              <a:defRPr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Archivo Light"/>
              <a:buChar char="■"/>
              <a:defRPr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75" name="Google Shape;75;p16"/>
          <p:cNvSpPr/>
          <p:nvPr>
            <p:ph idx="3" type="pic"/>
          </p:nvPr>
        </p:nvSpPr>
        <p:spPr>
          <a:xfrm>
            <a:off x="4637425" y="1066100"/>
            <a:ext cx="4140600" cy="1806600"/>
          </a:xfrm>
          <a:prstGeom prst="roundRect">
            <a:avLst>
              <a:gd fmla="val 14555" name="adj"/>
            </a:avLst>
          </a:prstGeom>
          <a:noFill/>
          <a:ln>
            <a:noFill/>
          </a:ln>
        </p:spPr>
      </p:sp>
      <p:sp>
        <p:nvSpPr>
          <p:cNvPr id="76" name="Google Shape;76;p16"/>
          <p:cNvSpPr txBox="1"/>
          <p:nvPr>
            <p:ph idx="4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" name="Google Shape;77;p16"/>
          <p:cNvSpPr txBox="1"/>
          <p:nvPr>
            <p:ph type="title"/>
          </p:nvPr>
        </p:nvSpPr>
        <p:spPr>
          <a:xfrm>
            <a:off x="361975" y="1066100"/>
            <a:ext cx="4136400" cy="45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78" name="Google Shape;78;p16"/>
          <p:cNvSpPr txBox="1"/>
          <p:nvPr>
            <p:ph idx="5" type="subTitle"/>
          </p:nvPr>
        </p:nvSpPr>
        <p:spPr>
          <a:xfrm>
            <a:off x="361975" y="552775"/>
            <a:ext cx="4063800" cy="51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subtitles">
  <p:cSld name="CUSTOM_2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17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3" name="Google Shape;83;p17"/>
          <p:cNvSpPr txBox="1"/>
          <p:nvPr>
            <p:ph idx="2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4" name="Google Shape;84;p17"/>
          <p:cNvSpPr txBox="1"/>
          <p:nvPr>
            <p:ph type="title"/>
          </p:nvPr>
        </p:nvSpPr>
        <p:spPr>
          <a:xfrm>
            <a:off x="361975" y="1066100"/>
            <a:ext cx="6239100" cy="455100"/>
          </a:xfrm>
          <a:prstGeom prst="rect">
            <a:avLst/>
          </a:prstGeom>
        </p:spPr>
        <p:txBody>
          <a:bodyPr anchorCtr="0" anchor="t" bIns="13715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CUSTOM_19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1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type="title"/>
          </p:nvPr>
        </p:nvSpPr>
        <p:spPr>
          <a:xfrm>
            <a:off x="361975" y="552775"/>
            <a:ext cx="8343600" cy="2122800"/>
          </a:xfrm>
          <a:prstGeom prst="rect">
            <a:avLst/>
          </a:prstGeom>
        </p:spPr>
        <p:txBody>
          <a:bodyPr anchorCtr="0" anchor="t" bIns="137150" lIns="0" spcFirstLastPara="1" rIns="13715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idx="2" type="body"/>
          </p:nvPr>
        </p:nvSpPr>
        <p:spPr>
          <a:xfrm>
            <a:off x="361975" y="3014385"/>
            <a:ext cx="5008500" cy="1763100"/>
          </a:xfrm>
          <a:prstGeom prst="rect">
            <a:avLst/>
          </a:prstGeom>
        </p:spPr>
        <p:txBody>
          <a:bodyPr anchorCtr="0" anchor="b" bIns="0" lIns="0" spcFirstLastPara="1" rIns="137150" wrap="square" tIns="13715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_2_3_1">
    <p:bg>
      <p:bgPr>
        <a:solidFill>
          <a:schemeClr val="dk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9"/>
          <p:cNvSpPr txBox="1"/>
          <p:nvPr>
            <p:ph hasCustomPrompt="1" type="title"/>
          </p:nvPr>
        </p:nvSpPr>
        <p:spPr>
          <a:xfrm>
            <a:off x="6810900" y="1133425"/>
            <a:ext cx="1963500" cy="6144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19"/>
          <p:cNvSpPr txBox="1"/>
          <p:nvPr>
            <p:ph hasCustomPrompt="1" idx="2" type="title"/>
          </p:nvPr>
        </p:nvSpPr>
        <p:spPr>
          <a:xfrm>
            <a:off x="4677671" y="1133425"/>
            <a:ext cx="2051400" cy="6144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19"/>
          <p:cNvSpPr txBox="1"/>
          <p:nvPr>
            <p:ph hasCustomPrompt="1" idx="3" type="title"/>
          </p:nvPr>
        </p:nvSpPr>
        <p:spPr>
          <a:xfrm>
            <a:off x="2537950" y="1133425"/>
            <a:ext cx="1961100" cy="6144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19"/>
          <p:cNvSpPr txBox="1"/>
          <p:nvPr>
            <p:ph hasCustomPrompt="1" idx="4" type="title"/>
          </p:nvPr>
        </p:nvSpPr>
        <p:spPr>
          <a:xfrm>
            <a:off x="2537950" y="2353968"/>
            <a:ext cx="1961100" cy="6144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" name="Google Shape;97;p19"/>
          <p:cNvSpPr txBox="1"/>
          <p:nvPr>
            <p:ph hasCustomPrompt="1" idx="5" type="title"/>
          </p:nvPr>
        </p:nvSpPr>
        <p:spPr>
          <a:xfrm>
            <a:off x="396850" y="1133425"/>
            <a:ext cx="1961100" cy="6144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" name="Google Shape;98;p19"/>
          <p:cNvSpPr txBox="1"/>
          <p:nvPr>
            <p:ph hasCustomPrompt="1" idx="6" type="title"/>
          </p:nvPr>
        </p:nvSpPr>
        <p:spPr>
          <a:xfrm>
            <a:off x="396850" y="2353968"/>
            <a:ext cx="1961100" cy="6144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" name="Google Shape;99;p1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" name="Google Shape;100;p19"/>
          <p:cNvSpPr txBox="1"/>
          <p:nvPr>
            <p:ph idx="1" type="subTitle"/>
          </p:nvPr>
        </p:nvSpPr>
        <p:spPr>
          <a:xfrm>
            <a:off x="356125" y="1831403"/>
            <a:ext cx="1961100" cy="3495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/>
        </p:txBody>
      </p:sp>
      <p:sp>
        <p:nvSpPr>
          <p:cNvPr id="101" name="Google Shape;101;p19"/>
          <p:cNvSpPr txBox="1"/>
          <p:nvPr>
            <p:ph idx="7" type="subTitle"/>
          </p:nvPr>
        </p:nvSpPr>
        <p:spPr>
          <a:xfrm>
            <a:off x="2499750" y="1810303"/>
            <a:ext cx="1961100" cy="3495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/>
        </p:txBody>
      </p:sp>
      <p:sp>
        <p:nvSpPr>
          <p:cNvPr id="102" name="Google Shape;102;p19"/>
          <p:cNvSpPr txBox="1"/>
          <p:nvPr>
            <p:ph idx="8" type="subTitle"/>
          </p:nvPr>
        </p:nvSpPr>
        <p:spPr>
          <a:xfrm>
            <a:off x="4647650" y="1810303"/>
            <a:ext cx="1961100" cy="3495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/>
        </p:txBody>
      </p:sp>
      <p:sp>
        <p:nvSpPr>
          <p:cNvPr id="103" name="Google Shape;103;p19"/>
          <p:cNvSpPr txBox="1"/>
          <p:nvPr>
            <p:ph idx="9" type="subTitle"/>
          </p:nvPr>
        </p:nvSpPr>
        <p:spPr>
          <a:xfrm>
            <a:off x="6775275" y="1810303"/>
            <a:ext cx="1961100" cy="3495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/>
        </p:txBody>
      </p:sp>
      <p:sp>
        <p:nvSpPr>
          <p:cNvPr id="104" name="Google Shape;104;p19"/>
          <p:cNvSpPr txBox="1"/>
          <p:nvPr>
            <p:ph idx="13" type="subTitle"/>
          </p:nvPr>
        </p:nvSpPr>
        <p:spPr>
          <a:xfrm>
            <a:off x="356125" y="3061753"/>
            <a:ext cx="1961100" cy="3495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/>
        </p:txBody>
      </p:sp>
      <p:sp>
        <p:nvSpPr>
          <p:cNvPr id="105" name="Google Shape;105;p19"/>
          <p:cNvSpPr txBox="1"/>
          <p:nvPr>
            <p:ph idx="14" type="subTitle"/>
          </p:nvPr>
        </p:nvSpPr>
        <p:spPr>
          <a:xfrm>
            <a:off x="2539950" y="3061753"/>
            <a:ext cx="1961100" cy="3495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/>
        </p:txBody>
      </p:sp>
      <p:sp>
        <p:nvSpPr>
          <p:cNvPr id="106" name="Google Shape;106;p19"/>
          <p:cNvSpPr txBox="1"/>
          <p:nvPr>
            <p:ph idx="15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BLANK_1_1_1_1_1_1_1_1_1_1_1_2_1_5_1">
    <p:bg>
      <p:bgPr>
        <a:solidFill>
          <a:schemeClr val="dk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" name="Google Shape;110;p20"/>
          <p:cNvSpPr txBox="1"/>
          <p:nvPr>
            <p:ph idx="1" type="subTitle"/>
          </p:nvPr>
        </p:nvSpPr>
        <p:spPr>
          <a:xfrm>
            <a:off x="5145650" y="4315326"/>
            <a:ext cx="3630900" cy="495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" name="Google Shape;111;p20"/>
          <p:cNvSpPr txBox="1"/>
          <p:nvPr>
            <p:ph type="title"/>
          </p:nvPr>
        </p:nvSpPr>
        <p:spPr>
          <a:xfrm>
            <a:off x="361975" y="2793298"/>
            <a:ext cx="4401300" cy="2111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BLANK_1_1_1_1_1_1_1_1_1_1_1_2_1_4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1"/>
          <p:cNvSpPr txBox="1"/>
          <p:nvPr>
            <p:ph idx="1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5" name="Google Shape;115;p2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6" name="Google Shape;116;p21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7" name="Google Shape;117;p21"/>
          <p:cNvSpPr txBox="1"/>
          <p:nvPr>
            <p:ph idx="3" type="subTitle"/>
          </p:nvPr>
        </p:nvSpPr>
        <p:spPr>
          <a:xfrm>
            <a:off x="339900" y="2464350"/>
            <a:ext cx="1025100" cy="31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8" name="Google Shape;118;p21"/>
          <p:cNvSpPr txBox="1"/>
          <p:nvPr>
            <p:ph idx="4" type="subTitle"/>
          </p:nvPr>
        </p:nvSpPr>
        <p:spPr>
          <a:xfrm>
            <a:off x="339900" y="3456150"/>
            <a:ext cx="1025100" cy="31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9" name="Google Shape;119;p21"/>
          <p:cNvSpPr txBox="1"/>
          <p:nvPr>
            <p:ph idx="5" type="subTitle"/>
          </p:nvPr>
        </p:nvSpPr>
        <p:spPr>
          <a:xfrm>
            <a:off x="339900" y="4416300"/>
            <a:ext cx="1025100" cy="31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0" name="Google Shape;120;p21"/>
          <p:cNvSpPr txBox="1"/>
          <p:nvPr>
            <p:ph idx="6" type="subTitle"/>
          </p:nvPr>
        </p:nvSpPr>
        <p:spPr>
          <a:xfrm>
            <a:off x="1365000" y="1737950"/>
            <a:ext cx="1945500" cy="318600"/>
          </a:xfrm>
          <a:prstGeom prst="rect">
            <a:avLst/>
          </a:prstGeom>
        </p:spPr>
        <p:txBody>
          <a:bodyPr anchorCtr="0" anchor="ctr" bIns="0" lIns="91425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1" name="Google Shape;121;p21"/>
          <p:cNvSpPr txBox="1"/>
          <p:nvPr>
            <p:ph idx="7" type="subTitle"/>
          </p:nvPr>
        </p:nvSpPr>
        <p:spPr>
          <a:xfrm>
            <a:off x="3308938" y="1737950"/>
            <a:ext cx="1945500" cy="318600"/>
          </a:xfrm>
          <a:prstGeom prst="rect">
            <a:avLst/>
          </a:prstGeom>
        </p:spPr>
        <p:txBody>
          <a:bodyPr anchorCtr="0" anchor="ctr" bIns="0" lIns="91425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2" name="Google Shape;122;p21"/>
          <p:cNvSpPr txBox="1"/>
          <p:nvPr>
            <p:ph idx="8" type="subTitle"/>
          </p:nvPr>
        </p:nvSpPr>
        <p:spPr>
          <a:xfrm>
            <a:off x="5252888" y="1737950"/>
            <a:ext cx="1945500" cy="318600"/>
          </a:xfrm>
          <a:prstGeom prst="rect">
            <a:avLst/>
          </a:prstGeom>
        </p:spPr>
        <p:txBody>
          <a:bodyPr anchorCtr="0" anchor="ctr" bIns="0" lIns="91425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3" name="Google Shape;123;p21"/>
          <p:cNvSpPr txBox="1"/>
          <p:nvPr>
            <p:ph idx="9" type="subTitle"/>
          </p:nvPr>
        </p:nvSpPr>
        <p:spPr>
          <a:xfrm>
            <a:off x="7198463" y="1737950"/>
            <a:ext cx="1945500" cy="318600"/>
          </a:xfrm>
          <a:prstGeom prst="rect">
            <a:avLst/>
          </a:prstGeom>
        </p:spPr>
        <p:txBody>
          <a:bodyPr anchorCtr="0" anchor="ctr" bIns="0" lIns="91425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4" name="Google Shape;124;p21"/>
          <p:cNvSpPr txBox="1"/>
          <p:nvPr>
            <p:ph idx="13" type="subTitle"/>
          </p:nvPr>
        </p:nvSpPr>
        <p:spPr>
          <a:xfrm>
            <a:off x="1488550" y="22425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5" name="Google Shape;125;p21"/>
          <p:cNvSpPr txBox="1"/>
          <p:nvPr>
            <p:ph idx="14" type="subTitle"/>
          </p:nvPr>
        </p:nvSpPr>
        <p:spPr>
          <a:xfrm>
            <a:off x="3432538" y="22425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6" name="Google Shape;126;p21"/>
          <p:cNvSpPr txBox="1"/>
          <p:nvPr>
            <p:ph idx="15" type="subTitle"/>
          </p:nvPr>
        </p:nvSpPr>
        <p:spPr>
          <a:xfrm>
            <a:off x="5374950" y="22425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7" name="Google Shape;127;p21"/>
          <p:cNvSpPr txBox="1"/>
          <p:nvPr>
            <p:ph idx="16" type="subTitle"/>
          </p:nvPr>
        </p:nvSpPr>
        <p:spPr>
          <a:xfrm>
            <a:off x="7318938" y="22425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8" name="Google Shape;128;p21"/>
          <p:cNvSpPr txBox="1"/>
          <p:nvPr>
            <p:ph idx="17" type="subTitle"/>
          </p:nvPr>
        </p:nvSpPr>
        <p:spPr>
          <a:xfrm>
            <a:off x="1488550" y="32343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9" name="Google Shape;129;p21"/>
          <p:cNvSpPr txBox="1"/>
          <p:nvPr>
            <p:ph idx="18" type="subTitle"/>
          </p:nvPr>
        </p:nvSpPr>
        <p:spPr>
          <a:xfrm>
            <a:off x="3432538" y="32343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0" name="Google Shape;130;p21"/>
          <p:cNvSpPr txBox="1"/>
          <p:nvPr>
            <p:ph idx="19" type="subTitle"/>
          </p:nvPr>
        </p:nvSpPr>
        <p:spPr>
          <a:xfrm>
            <a:off x="5374950" y="32343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1" name="Google Shape;131;p21"/>
          <p:cNvSpPr txBox="1"/>
          <p:nvPr>
            <p:ph idx="20" type="subTitle"/>
          </p:nvPr>
        </p:nvSpPr>
        <p:spPr>
          <a:xfrm>
            <a:off x="7318938" y="32343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2" name="Google Shape;132;p21"/>
          <p:cNvSpPr txBox="1"/>
          <p:nvPr>
            <p:ph idx="21" type="subTitle"/>
          </p:nvPr>
        </p:nvSpPr>
        <p:spPr>
          <a:xfrm>
            <a:off x="1488550" y="418255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3" name="Google Shape;133;p21"/>
          <p:cNvSpPr txBox="1"/>
          <p:nvPr>
            <p:ph idx="22" type="subTitle"/>
          </p:nvPr>
        </p:nvSpPr>
        <p:spPr>
          <a:xfrm>
            <a:off x="3432538" y="418255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4" name="Google Shape;134;p21"/>
          <p:cNvSpPr txBox="1"/>
          <p:nvPr>
            <p:ph idx="23" type="subTitle"/>
          </p:nvPr>
        </p:nvSpPr>
        <p:spPr>
          <a:xfrm>
            <a:off x="5374950" y="418255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5" name="Google Shape;135;p21"/>
          <p:cNvSpPr txBox="1"/>
          <p:nvPr>
            <p:ph idx="24" type="subTitle"/>
          </p:nvPr>
        </p:nvSpPr>
        <p:spPr>
          <a:xfrm>
            <a:off x="7318938" y="418255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6" name="Google Shape;136;p21"/>
          <p:cNvSpPr txBox="1"/>
          <p:nvPr>
            <p:ph type="title"/>
          </p:nvPr>
        </p:nvSpPr>
        <p:spPr>
          <a:xfrm>
            <a:off x="357700" y="1066100"/>
            <a:ext cx="6243300" cy="45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model">
  <p:cSld name="BLANK_1_1_1_1_1_1_1_1_1_1_1_2_1_2">
    <p:bg>
      <p:bgPr>
        <a:solidFill>
          <a:schemeClr val="dk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0" name="Google Shape;140;p22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1" name="Google Shape;141;p22"/>
          <p:cNvSpPr txBox="1"/>
          <p:nvPr>
            <p:ph idx="2" type="subTitle"/>
          </p:nvPr>
        </p:nvSpPr>
        <p:spPr>
          <a:xfrm>
            <a:off x="593274" y="3168375"/>
            <a:ext cx="12480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2" name="Google Shape;142;p22"/>
          <p:cNvSpPr txBox="1"/>
          <p:nvPr>
            <p:ph idx="3" type="subTitle"/>
          </p:nvPr>
        </p:nvSpPr>
        <p:spPr>
          <a:xfrm>
            <a:off x="593275" y="3700700"/>
            <a:ext cx="1248000" cy="107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3" name="Google Shape;143;p22"/>
          <p:cNvSpPr txBox="1"/>
          <p:nvPr>
            <p:ph hasCustomPrompt="1" type="title"/>
          </p:nvPr>
        </p:nvSpPr>
        <p:spPr>
          <a:xfrm>
            <a:off x="418825" y="2066025"/>
            <a:ext cx="1577100" cy="8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22"/>
          <p:cNvSpPr txBox="1"/>
          <p:nvPr>
            <p:ph idx="4" type="subTitle"/>
          </p:nvPr>
        </p:nvSpPr>
        <p:spPr>
          <a:xfrm>
            <a:off x="2289024" y="3168375"/>
            <a:ext cx="12480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5" name="Google Shape;145;p22"/>
          <p:cNvSpPr txBox="1"/>
          <p:nvPr>
            <p:ph idx="5" type="subTitle"/>
          </p:nvPr>
        </p:nvSpPr>
        <p:spPr>
          <a:xfrm>
            <a:off x="2289025" y="3700700"/>
            <a:ext cx="1248000" cy="107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6" name="Google Shape;146;p22"/>
          <p:cNvSpPr txBox="1"/>
          <p:nvPr>
            <p:ph hasCustomPrompt="1" idx="6" type="title"/>
          </p:nvPr>
        </p:nvSpPr>
        <p:spPr>
          <a:xfrm>
            <a:off x="2114575" y="1530675"/>
            <a:ext cx="1577100" cy="8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147" name="Google Shape;147;p22"/>
          <p:cNvSpPr txBox="1"/>
          <p:nvPr>
            <p:ph idx="7" type="subTitle"/>
          </p:nvPr>
        </p:nvSpPr>
        <p:spPr>
          <a:xfrm>
            <a:off x="3998249" y="3168375"/>
            <a:ext cx="12480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8" name="Google Shape;148;p22"/>
          <p:cNvSpPr txBox="1"/>
          <p:nvPr>
            <p:ph idx="8" type="subTitle"/>
          </p:nvPr>
        </p:nvSpPr>
        <p:spPr>
          <a:xfrm>
            <a:off x="3998250" y="3700700"/>
            <a:ext cx="1248000" cy="107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9" name="Google Shape;149;p22"/>
          <p:cNvSpPr txBox="1"/>
          <p:nvPr>
            <p:ph hasCustomPrompt="1" idx="9" type="title"/>
          </p:nvPr>
        </p:nvSpPr>
        <p:spPr>
          <a:xfrm>
            <a:off x="3823800" y="925225"/>
            <a:ext cx="1577100" cy="8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150" name="Google Shape;150;p22"/>
          <p:cNvSpPr txBox="1"/>
          <p:nvPr>
            <p:ph idx="13" type="subTitle"/>
          </p:nvPr>
        </p:nvSpPr>
        <p:spPr>
          <a:xfrm>
            <a:off x="5700724" y="3168375"/>
            <a:ext cx="12480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1" name="Google Shape;151;p22"/>
          <p:cNvSpPr txBox="1"/>
          <p:nvPr>
            <p:ph idx="14" type="subTitle"/>
          </p:nvPr>
        </p:nvSpPr>
        <p:spPr>
          <a:xfrm>
            <a:off x="5700725" y="3700700"/>
            <a:ext cx="1248000" cy="107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2" name="Google Shape;152;p22"/>
          <p:cNvSpPr txBox="1"/>
          <p:nvPr>
            <p:ph hasCustomPrompt="1" idx="15" type="title"/>
          </p:nvPr>
        </p:nvSpPr>
        <p:spPr>
          <a:xfrm>
            <a:off x="5526275" y="2066050"/>
            <a:ext cx="1577100" cy="8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153" name="Google Shape;153;p22"/>
          <p:cNvSpPr txBox="1"/>
          <p:nvPr>
            <p:ph idx="16" type="subTitle"/>
          </p:nvPr>
        </p:nvSpPr>
        <p:spPr>
          <a:xfrm>
            <a:off x="7403224" y="3168375"/>
            <a:ext cx="12480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4" name="Google Shape;154;p22"/>
          <p:cNvSpPr txBox="1"/>
          <p:nvPr>
            <p:ph idx="17" type="subTitle"/>
          </p:nvPr>
        </p:nvSpPr>
        <p:spPr>
          <a:xfrm>
            <a:off x="7403225" y="3700700"/>
            <a:ext cx="1248000" cy="107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5" name="Google Shape;155;p22"/>
          <p:cNvSpPr txBox="1"/>
          <p:nvPr>
            <p:ph hasCustomPrompt="1" idx="18" type="title"/>
          </p:nvPr>
        </p:nvSpPr>
        <p:spPr>
          <a:xfrm>
            <a:off x="7228775" y="1115525"/>
            <a:ext cx="1577100" cy="8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156" name="Google Shape;156;p22"/>
          <p:cNvSpPr txBox="1"/>
          <p:nvPr>
            <p:ph idx="19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ultiple options">
  <p:cSld name="BLANK_1_1_1_1_1_1_1_1_1_1_1_2_1_1_4">
    <p:bg>
      <p:bgPr>
        <a:solidFill>
          <a:schemeClr val="lt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"/>
          <p:cNvSpPr/>
          <p:nvPr/>
        </p:nvSpPr>
        <p:spPr>
          <a:xfrm>
            <a:off x="75" y="1680250"/>
            <a:ext cx="9144000" cy="3467400"/>
          </a:xfrm>
          <a:prstGeom prst="rect">
            <a:avLst/>
          </a:prstGeom>
          <a:gradFill>
            <a:gsLst>
              <a:gs pos="0">
                <a:schemeClr val="accent1"/>
              </a:gs>
              <a:gs pos="9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60" name="Google Shape;160;p23"/>
          <p:cNvSpPr txBox="1"/>
          <p:nvPr>
            <p:ph idx="1" type="body"/>
          </p:nvPr>
        </p:nvSpPr>
        <p:spPr>
          <a:xfrm>
            <a:off x="6892719" y="3499530"/>
            <a:ext cx="1644900" cy="1280400"/>
          </a:xfrm>
          <a:prstGeom prst="rect">
            <a:avLst/>
          </a:prstGeom>
        </p:spPr>
        <p:txBody>
          <a:bodyPr anchorCtr="0" anchor="b" bIns="13715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61" name="Google Shape;161;p23"/>
          <p:cNvSpPr txBox="1"/>
          <p:nvPr>
            <p:ph idx="2" type="body"/>
          </p:nvPr>
        </p:nvSpPr>
        <p:spPr>
          <a:xfrm>
            <a:off x="2649031" y="3499530"/>
            <a:ext cx="1644900" cy="1280400"/>
          </a:xfrm>
          <a:prstGeom prst="rect">
            <a:avLst/>
          </a:prstGeom>
        </p:spPr>
        <p:txBody>
          <a:bodyPr anchorCtr="0" anchor="b" bIns="13715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62" name="Google Shape;162;p23"/>
          <p:cNvSpPr txBox="1"/>
          <p:nvPr>
            <p:ph idx="3" type="body"/>
          </p:nvPr>
        </p:nvSpPr>
        <p:spPr>
          <a:xfrm>
            <a:off x="4770831" y="3499530"/>
            <a:ext cx="1644900" cy="1280400"/>
          </a:xfrm>
          <a:prstGeom prst="rect">
            <a:avLst/>
          </a:prstGeom>
        </p:spPr>
        <p:txBody>
          <a:bodyPr anchorCtr="0" anchor="b" bIns="13715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63" name="Google Shape;163;p23"/>
          <p:cNvSpPr txBox="1"/>
          <p:nvPr>
            <p:ph idx="4" type="body"/>
          </p:nvPr>
        </p:nvSpPr>
        <p:spPr>
          <a:xfrm>
            <a:off x="513318" y="3499530"/>
            <a:ext cx="1644900" cy="1280400"/>
          </a:xfrm>
          <a:prstGeom prst="rect">
            <a:avLst/>
          </a:prstGeom>
        </p:spPr>
        <p:txBody>
          <a:bodyPr anchorCtr="0" anchor="b" bIns="13715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64" name="Google Shape;164;p23"/>
          <p:cNvSpPr txBox="1"/>
          <p:nvPr>
            <p:ph idx="5" type="subTitle"/>
          </p:nvPr>
        </p:nvSpPr>
        <p:spPr>
          <a:xfrm>
            <a:off x="4770838" y="1895401"/>
            <a:ext cx="1644900" cy="7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65" name="Google Shape;165;p23"/>
          <p:cNvSpPr txBox="1"/>
          <p:nvPr>
            <p:ph idx="6" type="subTitle"/>
          </p:nvPr>
        </p:nvSpPr>
        <p:spPr>
          <a:xfrm>
            <a:off x="2649038" y="1895401"/>
            <a:ext cx="1644900" cy="7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66" name="Google Shape;166;p23"/>
          <p:cNvSpPr txBox="1"/>
          <p:nvPr>
            <p:ph idx="7" type="subTitle"/>
          </p:nvPr>
        </p:nvSpPr>
        <p:spPr>
          <a:xfrm>
            <a:off x="513325" y="1895401"/>
            <a:ext cx="1644900" cy="7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67" name="Google Shape;167;p23"/>
          <p:cNvSpPr txBox="1"/>
          <p:nvPr>
            <p:ph idx="8" type="subTitle"/>
          </p:nvPr>
        </p:nvSpPr>
        <p:spPr>
          <a:xfrm>
            <a:off x="6892725" y="1895401"/>
            <a:ext cx="1644900" cy="7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68" name="Google Shape;168;p23"/>
          <p:cNvSpPr txBox="1"/>
          <p:nvPr>
            <p:ph type="title"/>
          </p:nvPr>
        </p:nvSpPr>
        <p:spPr>
          <a:xfrm>
            <a:off x="362050" y="1066100"/>
            <a:ext cx="8364600" cy="6129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69" name="Google Shape;169;p2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0" name="Google Shape;170;p23"/>
          <p:cNvSpPr txBox="1"/>
          <p:nvPr>
            <p:ph idx="9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1" name="Google Shape;171;p23"/>
          <p:cNvSpPr txBox="1"/>
          <p:nvPr>
            <p:ph idx="13" type="subTitle"/>
          </p:nvPr>
        </p:nvSpPr>
        <p:spPr>
          <a:xfrm>
            <a:off x="6892694" y="2611076"/>
            <a:ext cx="1644900" cy="16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72" name="Google Shape;172;p23"/>
          <p:cNvSpPr txBox="1"/>
          <p:nvPr>
            <p:ph idx="14" type="subTitle"/>
          </p:nvPr>
        </p:nvSpPr>
        <p:spPr>
          <a:xfrm>
            <a:off x="4770856" y="2611076"/>
            <a:ext cx="1644900" cy="16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73" name="Google Shape;173;p23"/>
          <p:cNvSpPr txBox="1"/>
          <p:nvPr>
            <p:ph idx="15" type="subTitle"/>
          </p:nvPr>
        </p:nvSpPr>
        <p:spPr>
          <a:xfrm>
            <a:off x="2648993" y="2611076"/>
            <a:ext cx="1644900" cy="16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74" name="Google Shape;174;p23"/>
          <p:cNvSpPr txBox="1"/>
          <p:nvPr>
            <p:ph idx="16" type="subTitle"/>
          </p:nvPr>
        </p:nvSpPr>
        <p:spPr>
          <a:xfrm>
            <a:off x="513318" y="2611076"/>
            <a:ext cx="1644900" cy="16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75" name="Google Shape;175;p23"/>
          <p:cNvSpPr txBox="1"/>
          <p:nvPr>
            <p:ph idx="17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eme - Alt 2">
  <p:cSld name="CUSTOM_36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2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0" name="Google Shape;180;p24"/>
          <p:cNvSpPr txBox="1"/>
          <p:nvPr>
            <p:ph idx="2" type="subTitle"/>
          </p:nvPr>
        </p:nvSpPr>
        <p:spPr>
          <a:xfrm>
            <a:off x="6309306" y="1231300"/>
            <a:ext cx="2497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81" name="Google Shape;181;p24"/>
          <p:cNvSpPr txBox="1"/>
          <p:nvPr>
            <p:ph idx="3" type="subTitle"/>
          </p:nvPr>
        </p:nvSpPr>
        <p:spPr>
          <a:xfrm>
            <a:off x="6309306" y="3143400"/>
            <a:ext cx="2497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82" name="Google Shape;182;p24"/>
          <p:cNvSpPr txBox="1"/>
          <p:nvPr>
            <p:ph idx="4" type="subTitle"/>
          </p:nvPr>
        </p:nvSpPr>
        <p:spPr>
          <a:xfrm>
            <a:off x="3322306" y="1231300"/>
            <a:ext cx="2497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83" name="Google Shape;183;p24"/>
          <p:cNvSpPr txBox="1"/>
          <p:nvPr>
            <p:ph idx="5" type="subTitle"/>
          </p:nvPr>
        </p:nvSpPr>
        <p:spPr>
          <a:xfrm>
            <a:off x="361981" y="1231300"/>
            <a:ext cx="2497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84" name="Google Shape;184;p24"/>
          <p:cNvSpPr txBox="1"/>
          <p:nvPr>
            <p:ph idx="6" type="body"/>
          </p:nvPr>
        </p:nvSpPr>
        <p:spPr>
          <a:xfrm>
            <a:off x="361981" y="1502500"/>
            <a:ext cx="24978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85" name="Google Shape;185;p24"/>
          <p:cNvSpPr txBox="1"/>
          <p:nvPr>
            <p:ph idx="7" type="subTitle"/>
          </p:nvPr>
        </p:nvSpPr>
        <p:spPr>
          <a:xfrm>
            <a:off x="339895" y="3143400"/>
            <a:ext cx="50772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86" name="Google Shape;186;p24"/>
          <p:cNvSpPr txBox="1"/>
          <p:nvPr>
            <p:ph idx="8" type="subTitle"/>
          </p:nvPr>
        </p:nvSpPr>
        <p:spPr>
          <a:xfrm>
            <a:off x="339900" y="3632075"/>
            <a:ext cx="1026900" cy="91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87" name="Google Shape;187;p24"/>
          <p:cNvSpPr txBox="1"/>
          <p:nvPr>
            <p:ph idx="9" type="subTitle"/>
          </p:nvPr>
        </p:nvSpPr>
        <p:spPr>
          <a:xfrm>
            <a:off x="1428400" y="3632075"/>
            <a:ext cx="1026900" cy="91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88" name="Google Shape;188;p24"/>
          <p:cNvSpPr txBox="1"/>
          <p:nvPr>
            <p:ph idx="13" type="subTitle"/>
          </p:nvPr>
        </p:nvSpPr>
        <p:spPr>
          <a:xfrm>
            <a:off x="2516900" y="3632075"/>
            <a:ext cx="1026900" cy="91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89" name="Google Shape;189;p24"/>
          <p:cNvSpPr txBox="1"/>
          <p:nvPr>
            <p:ph idx="14" type="subTitle"/>
          </p:nvPr>
        </p:nvSpPr>
        <p:spPr>
          <a:xfrm>
            <a:off x="3605400" y="3632075"/>
            <a:ext cx="1026900" cy="91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90" name="Google Shape;190;p24"/>
          <p:cNvSpPr txBox="1"/>
          <p:nvPr>
            <p:ph idx="15" type="subTitle"/>
          </p:nvPr>
        </p:nvSpPr>
        <p:spPr>
          <a:xfrm>
            <a:off x="4693900" y="3632075"/>
            <a:ext cx="1026900" cy="91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91" name="Google Shape;191;p24"/>
          <p:cNvSpPr txBox="1"/>
          <p:nvPr>
            <p:ph idx="16" type="subTitle"/>
          </p:nvPr>
        </p:nvSpPr>
        <p:spPr>
          <a:xfrm>
            <a:off x="6309300" y="1634050"/>
            <a:ext cx="1197900" cy="424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92" name="Google Shape;192;p24"/>
          <p:cNvSpPr txBox="1"/>
          <p:nvPr>
            <p:ph idx="17" type="subTitle"/>
          </p:nvPr>
        </p:nvSpPr>
        <p:spPr>
          <a:xfrm>
            <a:off x="7578839" y="1634050"/>
            <a:ext cx="1197900" cy="424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93" name="Google Shape;193;p24"/>
          <p:cNvSpPr txBox="1"/>
          <p:nvPr>
            <p:ph idx="18" type="subTitle"/>
          </p:nvPr>
        </p:nvSpPr>
        <p:spPr>
          <a:xfrm>
            <a:off x="6309300" y="2179450"/>
            <a:ext cx="1197900" cy="424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94" name="Google Shape;194;p24"/>
          <p:cNvSpPr txBox="1"/>
          <p:nvPr>
            <p:ph idx="19" type="subTitle"/>
          </p:nvPr>
        </p:nvSpPr>
        <p:spPr>
          <a:xfrm>
            <a:off x="7578839" y="2179450"/>
            <a:ext cx="1197900" cy="424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95" name="Google Shape;195;p24"/>
          <p:cNvSpPr txBox="1"/>
          <p:nvPr>
            <p:ph idx="20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eme - Alt 3">
  <p:cSld name="BLANK_1_1_1_1_1_1_1_1_1_1_1_2_1_1_3">
    <p:bg>
      <p:bgPr>
        <a:solidFill>
          <a:schemeClr val="lt1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5"/>
          <p:cNvSpPr txBox="1"/>
          <p:nvPr>
            <p:ph type="title"/>
          </p:nvPr>
        </p:nvSpPr>
        <p:spPr>
          <a:xfrm>
            <a:off x="361975" y="1066100"/>
            <a:ext cx="4119000" cy="17784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99" name="Google Shape;199;p2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0" name="Google Shape;200;p2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1" name="Google Shape;201;p25"/>
          <p:cNvSpPr txBox="1"/>
          <p:nvPr>
            <p:ph idx="2" type="subTitle"/>
          </p:nvPr>
        </p:nvSpPr>
        <p:spPr>
          <a:xfrm>
            <a:off x="4760178" y="1213769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02" name="Google Shape;202;p25"/>
          <p:cNvSpPr txBox="1"/>
          <p:nvPr>
            <p:ph idx="3" type="body"/>
          </p:nvPr>
        </p:nvSpPr>
        <p:spPr>
          <a:xfrm>
            <a:off x="4760178" y="1487419"/>
            <a:ext cx="1645800" cy="123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03" name="Google Shape;203;p25"/>
          <p:cNvSpPr txBox="1"/>
          <p:nvPr>
            <p:ph idx="4" type="subTitle"/>
          </p:nvPr>
        </p:nvSpPr>
        <p:spPr>
          <a:xfrm>
            <a:off x="4760178" y="313865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04" name="Google Shape;204;p25"/>
          <p:cNvSpPr txBox="1"/>
          <p:nvPr>
            <p:ph idx="5" type="body"/>
          </p:nvPr>
        </p:nvSpPr>
        <p:spPr>
          <a:xfrm>
            <a:off x="4760178" y="3409851"/>
            <a:ext cx="16458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05" name="Google Shape;205;p25"/>
          <p:cNvSpPr txBox="1"/>
          <p:nvPr>
            <p:ph idx="6" type="subTitle"/>
          </p:nvPr>
        </p:nvSpPr>
        <p:spPr>
          <a:xfrm>
            <a:off x="6948350" y="1213769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06" name="Google Shape;206;p25"/>
          <p:cNvSpPr txBox="1"/>
          <p:nvPr>
            <p:ph idx="7" type="body"/>
          </p:nvPr>
        </p:nvSpPr>
        <p:spPr>
          <a:xfrm>
            <a:off x="6948350" y="1487419"/>
            <a:ext cx="1645800" cy="123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07" name="Google Shape;207;p25"/>
          <p:cNvSpPr txBox="1"/>
          <p:nvPr>
            <p:ph idx="8" type="subTitle"/>
          </p:nvPr>
        </p:nvSpPr>
        <p:spPr>
          <a:xfrm>
            <a:off x="6948350" y="313865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08" name="Google Shape;208;p25"/>
          <p:cNvSpPr txBox="1"/>
          <p:nvPr>
            <p:ph idx="9" type="body"/>
          </p:nvPr>
        </p:nvSpPr>
        <p:spPr>
          <a:xfrm>
            <a:off x="6948350" y="3409851"/>
            <a:ext cx="16458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09" name="Google Shape;209;p25"/>
          <p:cNvSpPr txBox="1"/>
          <p:nvPr>
            <p:ph idx="13" type="subTitle"/>
          </p:nvPr>
        </p:nvSpPr>
        <p:spPr>
          <a:xfrm>
            <a:off x="520650" y="3138650"/>
            <a:ext cx="37704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10" name="Google Shape;210;p25"/>
          <p:cNvSpPr txBox="1"/>
          <p:nvPr>
            <p:ph idx="14" type="body"/>
          </p:nvPr>
        </p:nvSpPr>
        <p:spPr>
          <a:xfrm>
            <a:off x="520650" y="3409850"/>
            <a:ext cx="37704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11" name="Google Shape;211;p25"/>
          <p:cNvSpPr txBox="1"/>
          <p:nvPr>
            <p:ph idx="15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eme - Alt 5">
  <p:cSld name="BLANK_1_1_1_1_1_1_1_1_1_1_1_2_1_1_3_2">
    <p:bg>
      <p:bgPr>
        <a:solidFill>
          <a:schemeClr val="lt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6"/>
          <p:cNvSpPr txBox="1"/>
          <p:nvPr>
            <p:ph type="title"/>
          </p:nvPr>
        </p:nvSpPr>
        <p:spPr>
          <a:xfrm>
            <a:off x="361975" y="1066100"/>
            <a:ext cx="1983600" cy="17784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15" name="Google Shape;215;p2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6" name="Google Shape;216;p26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7" name="Google Shape;217;p26"/>
          <p:cNvSpPr txBox="1"/>
          <p:nvPr>
            <p:ph idx="2" type="subTitle"/>
          </p:nvPr>
        </p:nvSpPr>
        <p:spPr>
          <a:xfrm>
            <a:off x="4823525" y="123130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18" name="Google Shape;218;p26"/>
          <p:cNvSpPr txBox="1"/>
          <p:nvPr>
            <p:ph idx="3" type="body"/>
          </p:nvPr>
        </p:nvSpPr>
        <p:spPr>
          <a:xfrm>
            <a:off x="4823525" y="1504950"/>
            <a:ext cx="1645800" cy="123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19" name="Google Shape;219;p26"/>
          <p:cNvSpPr txBox="1"/>
          <p:nvPr>
            <p:ph idx="4" type="subTitle"/>
          </p:nvPr>
        </p:nvSpPr>
        <p:spPr>
          <a:xfrm>
            <a:off x="4823525" y="313865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20" name="Google Shape;220;p26"/>
          <p:cNvSpPr txBox="1"/>
          <p:nvPr>
            <p:ph idx="5" type="body"/>
          </p:nvPr>
        </p:nvSpPr>
        <p:spPr>
          <a:xfrm>
            <a:off x="4823525" y="3409851"/>
            <a:ext cx="16458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21" name="Google Shape;221;p26"/>
          <p:cNvSpPr txBox="1"/>
          <p:nvPr>
            <p:ph idx="6" type="subTitle"/>
          </p:nvPr>
        </p:nvSpPr>
        <p:spPr>
          <a:xfrm>
            <a:off x="6948350" y="123130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22" name="Google Shape;222;p26"/>
          <p:cNvSpPr txBox="1"/>
          <p:nvPr>
            <p:ph idx="7" type="body"/>
          </p:nvPr>
        </p:nvSpPr>
        <p:spPr>
          <a:xfrm>
            <a:off x="6948350" y="1504950"/>
            <a:ext cx="1645800" cy="123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23" name="Google Shape;223;p26"/>
          <p:cNvSpPr txBox="1"/>
          <p:nvPr>
            <p:ph idx="8" type="subTitle"/>
          </p:nvPr>
        </p:nvSpPr>
        <p:spPr>
          <a:xfrm>
            <a:off x="6948350" y="313865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24" name="Google Shape;224;p26"/>
          <p:cNvSpPr txBox="1"/>
          <p:nvPr>
            <p:ph idx="9" type="body"/>
          </p:nvPr>
        </p:nvSpPr>
        <p:spPr>
          <a:xfrm>
            <a:off x="6948350" y="3409851"/>
            <a:ext cx="16458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25" name="Google Shape;225;p26"/>
          <p:cNvSpPr txBox="1"/>
          <p:nvPr>
            <p:ph idx="13" type="subTitle"/>
          </p:nvPr>
        </p:nvSpPr>
        <p:spPr>
          <a:xfrm>
            <a:off x="573875" y="313865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26" name="Google Shape;226;p26"/>
          <p:cNvSpPr txBox="1"/>
          <p:nvPr>
            <p:ph idx="14" type="body"/>
          </p:nvPr>
        </p:nvSpPr>
        <p:spPr>
          <a:xfrm>
            <a:off x="573875" y="3409851"/>
            <a:ext cx="16458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27" name="Google Shape;227;p26"/>
          <p:cNvSpPr txBox="1"/>
          <p:nvPr>
            <p:ph idx="15" type="subTitle"/>
          </p:nvPr>
        </p:nvSpPr>
        <p:spPr>
          <a:xfrm>
            <a:off x="2698700" y="313865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28" name="Google Shape;228;p26"/>
          <p:cNvSpPr txBox="1"/>
          <p:nvPr>
            <p:ph idx="16" type="body"/>
          </p:nvPr>
        </p:nvSpPr>
        <p:spPr>
          <a:xfrm>
            <a:off x="2698700" y="3409851"/>
            <a:ext cx="16458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29" name="Google Shape;229;p26"/>
          <p:cNvSpPr txBox="1"/>
          <p:nvPr>
            <p:ph idx="17" type="subTitle"/>
          </p:nvPr>
        </p:nvSpPr>
        <p:spPr>
          <a:xfrm>
            <a:off x="2698700" y="1229838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30" name="Google Shape;230;p26"/>
          <p:cNvSpPr txBox="1"/>
          <p:nvPr>
            <p:ph idx="18" type="body"/>
          </p:nvPr>
        </p:nvSpPr>
        <p:spPr>
          <a:xfrm>
            <a:off x="2698700" y="1503488"/>
            <a:ext cx="1645800" cy="123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31" name="Google Shape;231;p26"/>
          <p:cNvSpPr txBox="1"/>
          <p:nvPr>
            <p:ph idx="19" type="subTitle"/>
          </p:nvPr>
        </p:nvSpPr>
        <p:spPr>
          <a:xfrm>
            <a:off x="361975" y="537642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eme - Alt 6">
  <p:cSld name="CUSTOM_12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5" name="Google Shape;235;p27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6" name="Google Shape;236;p27"/>
          <p:cNvSpPr txBox="1"/>
          <p:nvPr>
            <p:ph idx="2" type="body"/>
          </p:nvPr>
        </p:nvSpPr>
        <p:spPr>
          <a:xfrm>
            <a:off x="5659300" y="3764525"/>
            <a:ext cx="2931300" cy="88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37" name="Google Shape;237;p27"/>
          <p:cNvSpPr txBox="1"/>
          <p:nvPr>
            <p:ph idx="3" type="body"/>
          </p:nvPr>
        </p:nvSpPr>
        <p:spPr>
          <a:xfrm>
            <a:off x="5659350" y="1715800"/>
            <a:ext cx="2931300" cy="45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38" name="Google Shape;238;p27"/>
          <p:cNvSpPr txBox="1"/>
          <p:nvPr>
            <p:ph idx="4" type="subTitle"/>
          </p:nvPr>
        </p:nvSpPr>
        <p:spPr>
          <a:xfrm>
            <a:off x="5659350" y="1162000"/>
            <a:ext cx="2931300" cy="55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Light"/>
              <a:buNone/>
              <a:defRPr sz="3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39" name="Google Shape;239;p27"/>
          <p:cNvSpPr txBox="1"/>
          <p:nvPr>
            <p:ph idx="5" type="body"/>
          </p:nvPr>
        </p:nvSpPr>
        <p:spPr>
          <a:xfrm>
            <a:off x="5659350" y="2986225"/>
            <a:ext cx="2931300" cy="45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40" name="Google Shape;240;p27"/>
          <p:cNvSpPr txBox="1"/>
          <p:nvPr>
            <p:ph idx="6" type="subTitle"/>
          </p:nvPr>
        </p:nvSpPr>
        <p:spPr>
          <a:xfrm>
            <a:off x="5659350" y="2432425"/>
            <a:ext cx="2931300" cy="55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Light"/>
              <a:buNone/>
              <a:defRPr sz="3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41" name="Google Shape;241;p27"/>
          <p:cNvSpPr txBox="1"/>
          <p:nvPr>
            <p:ph idx="7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nalysis">
  <p:cSld name="BLANK_1_1_1_1_1_1_1_1_1_1_1_2_1_1_3_1_1">
    <p:bg>
      <p:bgPr>
        <a:solidFill>
          <a:schemeClr val="lt1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8"/>
          <p:cNvSpPr txBox="1"/>
          <p:nvPr>
            <p:ph idx="1" type="body"/>
          </p:nvPr>
        </p:nvSpPr>
        <p:spPr>
          <a:xfrm>
            <a:off x="4823525" y="4007225"/>
            <a:ext cx="1645800" cy="68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/>
            </a:lvl9pPr>
          </a:lstStyle>
          <a:p/>
        </p:txBody>
      </p:sp>
      <p:sp>
        <p:nvSpPr>
          <p:cNvPr id="245" name="Google Shape;245;p28"/>
          <p:cNvSpPr txBox="1"/>
          <p:nvPr>
            <p:ph idx="2" type="body"/>
          </p:nvPr>
        </p:nvSpPr>
        <p:spPr>
          <a:xfrm>
            <a:off x="6948350" y="4007225"/>
            <a:ext cx="1645800" cy="68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46" name="Google Shape;246;p28"/>
          <p:cNvSpPr txBox="1"/>
          <p:nvPr>
            <p:ph type="title"/>
          </p:nvPr>
        </p:nvSpPr>
        <p:spPr>
          <a:xfrm>
            <a:off x="359200" y="1067375"/>
            <a:ext cx="3996300" cy="17784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47" name="Google Shape;247;p2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8" name="Google Shape;248;p28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9" name="Google Shape;249;p28"/>
          <p:cNvSpPr txBox="1"/>
          <p:nvPr>
            <p:ph idx="4" type="body"/>
          </p:nvPr>
        </p:nvSpPr>
        <p:spPr>
          <a:xfrm>
            <a:off x="346275" y="3390625"/>
            <a:ext cx="3996300" cy="141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50" name="Google Shape;250;p28"/>
          <p:cNvSpPr txBox="1"/>
          <p:nvPr>
            <p:ph idx="5" type="body"/>
          </p:nvPr>
        </p:nvSpPr>
        <p:spPr>
          <a:xfrm>
            <a:off x="4823525" y="2099875"/>
            <a:ext cx="1645800" cy="68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51" name="Google Shape;251;p28"/>
          <p:cNvSpPr txBox="1"/>
          <p:nvPr>
            <p:ph idx="6" type="body"/>
          </p:nvPr>
        </p:nvSpPr>
        <p:spPr>
          <a:xfrm>
            <a:off x="6948350" y="2099875"/>
            <a:ext cx="1645800" cy="68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52" name="Google Shape;252;p28"/>
          <p:cNvSpPr txBox="1"/>
          <p:nvPr>
            <p:ph idx="7" type="subTitle"/>
          </p:nvPr>
        </p:nvSpPr>
        <p:spPr>
          <a:xfrm>
            <a:off x="6948350" y="1182175"/>
            <a:ext cx="1645800" cy="91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53" name="Google Shape;253;p28"/>
          <p:cNvSpPr txBox="1"/>
          <p:nvPr>
            <p:ph idx="8" type="subTitle"/>
          </p:nvPr>
        </p:nvSpPr>
        <p:spPr>
          <a:xfrm>
            <a:off x="4823525" y="1182175"/>
            <a:ext cx="1645800" cy="91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54" name="Google Shape;254;p28"/>
          <p:cNvSpPr txBox="1"/>
          <p:nvPr>
            <p:ph idx="9" type="subTitle"/>
          </p:nvPr>
        </p:nvSpPr>
        <p:spPr>
          <a:xfrm>
            <a:off x="4823525" y="3089525"/>
            <a:ext cx="1645800" cy="91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55" name="Google Shape;255;p28"/>
          <p:cNvSpPr txBox="1"/>
          <p:nvPr>
            <p:ph idx="13" type="subTitle"/>
          </p:nvPr>
        </p:nvSpPr>
        <p:spPr>
          <a:xfrm>
            <a:off x="6948350" y="3089525"/>
            <a:ext cx="1645800" cy="91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56" name="Google Shape;256;p28"/>
          <p:cNvSpPr txBox="1"/>
          <p:nvPr>
            <p:ph idx="14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3">
  <p:cSld name="CUSTOM_27">
    <p:bg>
      <p:bgPr>
        <a:solidFill>
          <a:schemeClr val="lt1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9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0" name="Google Shape;260;p29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1" name="Google Shape;261;p29"/>
          <p:cNvSpPr txBox="1"/>
          <p:nvPr>
            <p:ph idx="2" type="body"/>
          </p:nvPr>
        </p:nvSpPr>
        <p:spPr>
          <a:xfrm>
            <a:off x="3561200" y="1650500"/>
            <a:ext cx="4311300" cy="483000"/>
          </a:xfrm>
          <a:prstGeom prst="rect">
            <a:avLst/>
          </a:prstGeom>
        </p:spPr>
        <p:txBody>
          <a:bodyPr anchorCtr="0" anchor="t" bIns="0" lIns="0" spcFirstLastPara="1" rIns="0" wrap="square" tIns="4570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62" name="Google Shape;262;p29"/>
          <p:cNvSpPr txBox="1"/>
          <p:nvPr>
            <p:ph idx="3" type="subTitle"/>
          </p:nvPr>
        </p:nvSpPr>
        <p:spPr>
          <a:xfrm>
            <a:off x="3561190" y="1258875"/>
            <a:ext cx="5286000" cy="19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63" name="Google Shape;263;p29"/>
          <p:cNvSpPr txBox="1"/>
          <p:nvPr>
            <p:ph idx="4" type="body"/>
          </p:nvPr>
        </p:nvSpPr>
        <p:spPr>
          <a:xfrm>
            <a:off x="3561200" y="2745575"/>
            <a:ext cx="4311300" cy="540000"/>
          </a:xfrm>
          <a:prstGeom prst="rect">
            <a:avLst/>
          </a:prstGeom>
        </p:spPr>
        <p:txBody>
          <a:bodyPr anchorCtr="0" anchor="t" bIns="0" lIns="0" spcFirstLastPara="1" rIns="0" wrap="square" tIns="4570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64" name="Google Shape;264;p29"/>
          <p:cNvSpPr txBox="1"/>
          <p:nvPr>
            <p:ph idx="5" type="subTitle"/>
          </p:nvPr>
        </p:nvSpPr>
        <p:spPr>
          <a:xfrm>
            <a:off x="3561190" y="2411024"/>
            <a:ext cx="5286000" cy="19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65" name="Google Shape;265;p29"/>
          <p:cNvSpPr txBox="1"/>
          <p:nvPr>
            <p:ph idx="6" type="body"/>
          </p:nvPr>
        </p:nvSpPr>
        <p:spPr>
          <a:xfrm>
            <a:off x="3561200" y="3890675"/>
            <a:ext cx="4311300" cy="540000"/>
          </a:xfrm>
          <a:prstGeom prst="rect">
            <a:avLst/>
          </a:prstGeom>
        </p:spPr>
        <p:txBody>
          <a:bodyPr anchorCtr="0" anchor="t" bIns="0" lIns="0" spcFirstLastPara="1" rIns="0" wrap="square" tIns="4570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66" name="Google Shape;266;p29"/>
          <p:cNvSpPr txBox="1"/>
          <p:nvPr>
            <p:ph idx="7" type="subTitle"/>
          </p:nvPr>
        </p:nvSpPr>
        <p:spPr>
          <a:xfrm>
            <a:off x="3561190" y="3556273"/>
            <a:ext cx="5286000" cy="19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67" name="Google Shape;267;p29"/>
          <p:cNvSpPr txBox="1"/>
          <p:nvPr>
            <p:ph type="title"/>
          </p:nvPr>
        </p:nvSpPr>
        <p:spPr>
          <a:xfrm>
            <a:off x="353550" y="1066100"/>
            <a:ext cx="2674500" cy="6129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68" name="Google Shape;268;p29"/>
          <p:cNvSpPr txBox="1"/>
          <p:nvPr>
            <p:ph idx="8" type="body"/>
          </p:nvPr>
        </p:nvSpPr>
        <p:spPr>
          <a:xfrm>
            <a:off x="353550" y="1592450"/>
            <a:ext cx="2674500" cy="288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69" name="Google Shape;269;p29"/>
          <p:cNvSpPr txBox="1"/>
          <p:nvPr>
            <p:ph idx="9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4">
  <p:cSld name="CUSTOM_28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3" name="Google Shape;273;p30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4" name="Google Shape;274;p30"/>
          <p:cNvSpPr txBox="1"/>
          <p:nvPr>
            <p:ph idx="2" type="body"/>
          </p:nvPr>
        </p:nvSpPr>
        <p:spPr>
          <a:xfrm>
            <a:off x="4618675" y="1125913"/>
            <a:ext cx="3951600" cy="617400"/>
          </a:xfrm>
          <a:prstGeom prst="rect">
            <a:avLst/>
          </a:prstGeom>
        </p:spPr>
        <p:txBody>
          <a:bodyPr anchorCtr="0" anchor="t" bIns="0" lIns="0" spcFirstLastPara="1" rIns="0" wrap="square" tIns="4570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75" name="Google Shape;275;p30"/>
          <p:cNvSpPr txBox="1"/>
          <p:nvPr>
            <p:ph idx="3" type="subTitle"/>
          </p:nvPr>
        </p:nvSpPr>
        <p:spPr>
          <a:xfrm>
            <a:off x="4618675" y="875411"/>
            <a:ext cx="35157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76" name="Google Shape;276;p30"/>
          <p:cNvSpPr txBox="1"/>
          <p:nvPr>
            <p:ph idx="4" type="body"/>
          </p:nvPr>
        </p:nvSpPr>
        <p:spPr>
          <a:xfrm>
            <a:off x="361975" y="1066100"/>
            <a:ext cx="2701200" cy="216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77" name="Google Shape;277;p30"/>
          <p:cNvSpPr txBox="1"/>
          <p:nvPr>
            <p:ph idx="5" type="body"/>
          </p:nvPr>
        </p:nvSpPr>
        <p:spPr>
          <a:xfrm>
            <a:off x="4618675" y="2603671"/>
            <a:ext cx="3951600" cy="648900"/>
          </a:xfrm>
          <a:prstGeom prst="rect">
            <a:avLst/>
          </a:prstGeom>
        </p:spPr>
        <p:txBody>
          <a:bodyPr anchorCtr="0" anchor="t" bIns="0" lIns="0" spcFirstLastPara="1" rIns="0" wrap="square" tIns="4570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78" name="Google Shape;278;p30"/>
          <p:cNvSpPr txBox="1"/>
          <p:nvPr>
            <p:ph idx="6" type="subTitle"/>
          </p:nvPr>
        </p:nvSpPr>
        <p:spPr>
          <a:xfrm>
            <a:off x="4618675" y="2340305"/>
            <a:ext cx="3515700" cy="23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79" name="Google Shape;279;p30"/>
          <p:cNvSpPr txBox="1"/>
          <p:nvPr>
            <p:ph idx="7" type="body"/>
          </p:nvPr>
        </p:nvSpPr>
        <p:spPr>
          <a:xfrm>
            <a:off x="4618675" y="4066379"/>
            <a:ext cx="3951600" cy="643800"/>
          </a:xfrm>
          <a:prstGeom prst="rect">
            <a:avLst/>
          </a:prstGeom>
        </p:spPr>
        <p:txBody>
          <a:bodyPr anchorCtr="0" anchor="t" bIns="0" lIns="0" spcFirstLastPara="1" rIns="0" wrap="square" tIns="4570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80" name="Google Shape;280;p30"/>
          <p:cNvSpPr txBox="1"/>
          <p:nvPr>
            <p:ph idx="8" type="subTitle"/>
          </p:nvPr>
        </p:nvSpPr>
        <p:spPr>
          <a:xfrm>
            <a:off x="4618675" y="3805198"/>
            <a:ext cx="3515700" cy="232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81" name="Google Shape;281;p30"/>
          <p:cNvSpPr txBox="1"/>
          <p:nvPr>
            <p:ph hasCustomPrompt="1" type="title"/>
          </p:nvPr>
        </p:nvSpPr>
        <p:spPr>
          <a:xfrm>
            <a:off x="3597475" y="680400"/>
            <a:ext cx="927600" cy="91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282" name="Google Shape;282;p30"/>
          <p:cNvSpPr txBox="1"/>
          <p:nvPr>
            <p:ph hasCustomPrompt="1" idx="9" type="title"/>
          </p:nvPr>
        </p:nvSpPr>
        <p:spPr>
          <a:xfrm>
            <a:off x="3597475" y="2127395"/>
            <a:ext cx="927600" cy="91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Char char="●"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●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●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283" name="Google Shape;283;p30"/>
          <p:cNvSpPr txBox="1"/>
          <p:nvPr>
            <p:ph hasCustomPrompt="1" idx="13" type="title"/>
          </p:nvPr>
        </p:nvSpPr>
        <p:spPr>
          <a:xfrm>
            <a:off x="3597475" y="3591200"/>
            <a:ext cx="927600" cy="91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Char char="●"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●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●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284" name="Google Shape;284;p30"/>
          <p:cNvSpPr txBox="1"/>
          <p:nvPr>
            <p:ph idx="14" type="subTitle"/>
          </p:nvPr>
        </p:nvSpPr>
        <p:spPr>
          <a:xfrm>
            <a:off x="361975" y="539900"/>
            <a:ext cx="28503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4">
    <p:bg>
      <p:bgPr>
        <a:solidFill>
          <a:schemeClr val="lt1"/>
        </a:solidFill>
      </p:bgPr>
    </p:bg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Google Shape;286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31"/>
          <p:cNvSpPr/>
          <p:nvPr>
            <p:ph idx="2" type="pic"/>
          </p:nvPr>
        </p:nvSpPr>
        <p:spPr>
          <a:xfrm>
            <a:off x="6773700" y="1600350"/>
            <a:ext cx="2001300" cy="605100"/>
          </a:xfrm>
          <a:prstGeom prst="roundRect">
            <a:avLst>
              <a:gd fmla="val 27045" name="adj"/>
            </a:avLst>
          </a:prstGeom>
          <a:noFill/>
          <a:ln>
            <a:noFill/>
          </a:ln>
        </p:spPr>
      </p:sp>
      <p:sp>
        <p:nvSpPr>
          <p:cNvPr id="288" name="Google Shape;288;p31"/>
          <p:cNvSpPr/>
          <p:nvPr>
            <p:ph idx="3" type="pic"/>
          </p:nvPr>
        </p:nvSpPr>
        <p:spPr>
          <a:xfrm>
            <a:off x="4636725" y="1600350"/>
            <a:ext cx="2001300" cy="605100"/>
          </a:xfrm>
          <a:prstGeom prst="roundRect">
            <a:avLst>
              <a:gd fmla="val 25760" name="adj"/>
            </a:avLst>
          </a:prstGeom>
          <a:noFill/>
          <a:ln>
            <a:noFill/>
          </a:ln>
        </p:spPr>
      </p:sp>
      <p:sp>
        <p:nvSpPr>
          <p:cNvPr id="289" name="Google Shape;289;p31"/>
          <p:cNvSpPr/>
          <p:nvPr>
            <p:ph idx="4" type="pic"/>
          </p:nvPr>
        </p:nvSpPr>
        <p:spPr>
          <a:xfrm>
            <a:off x="2499750" y="1600350"/>
            <a:ext cx="2005200" cy="605100"/>
          </a:xfrm>
          <a:prstGeom prst="roundRect">
            <a:avLst>
              <a:gd fmla="val 25545" name="adj"/>
            </a:avLst>
          </a:prstGeom>
          <a:noFill/>
          <a:ln>
            <a:noFill/>
          </a:ln>
        </p:spPr>
      </p:sp>
      <p:sp>
        <p:nvSpPr>
          <p:cNvPr id="290" name="Google Shape;290;p31"/>
          <p:cNvSpPr/>
          <p:nvPr>
            <p:ph idx="5" type="pic"/>
          </p:nvPr>
        </p:nvSpPr>
        <p:spPr>
          <a:xfrm>
            <a:off x="361950" y="1600350"/>
            <a:ext cx="2001300" cy="605100"/>
          </a:xfrm>
          <a:prstGeom prst="roundRect">
            <a:avLst>
              <a:gd fmla="val 26529" name="adj"/>
            </a:avLst>
          </a:prstGeom>
          <a:noFill/>
          <a:ln>
            <a:noFill/>
          </a:ln>
        </p:spPr>
      </p:sp>
      <p:sp>
        <p:nvSpPr>
          <p:cNvPr id="291" name="Google Shape;291;p31"/>
          <p:cNvSpPr txBox="1"/>
          <p:nvPr>
            <p:ph type="title"/>
          </p:nvPr>
        </p:nvSpPr>
        <p:spPr>
          <a:xfrm>
            <a:off x="361975" y="1066100"/>
            <a:ext cx="6243300" cy="45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92" name="Google Shape;292;p3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3" name="Google Shape;293;p31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4" name="Google Shape;294;p31"/>
          <p:cNvSpPr txBox="1"/>
          <p:nvPr>
            <p:ph idx="6" type="subTitle"/>
          </p:nvPr>
        </p:nvSpPr>
        <p:spPr>
          <a:xfrm>
            <a:off x="528567" y="2459450"/>
            <a:ext cx="1654500" cy="209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95" name="Google Shape;295;p31"/>
          <p:cNvSpPr txBox="1"/>
          <p:nvPr>
            <p:ph idx="7" type="subTitle"/>
          </p:nvPr>
        </p:nvSpPr>
        <p:spPr>
          <a:xfrm>
            <a:off x="2664436" y="2459450"/>
            <a:ext cx="1654500" cy="209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96" name="Google Shape;296;p31"/>
          <p:cNvSpPr txBox="1"/>
          <p:nvPr>
            <p:ph idx="8" type="subTitle"/>
          </p:nvPr>
        </p:nvSpPr>
        <p:spPr>
          <a:xfrm>
            <a:off x="4803102" y="2459450"/>
            <a:ext cx="1654500" cy="209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97" name="Google Shape;297;p31"/>
          <p:cNvSpPr txBox="1"/>
          <p:nvPr>
            <p:ph idx="9" type="subTitle"/>
          </p:nvPr>
        </p:nvSpPr>
        <p:spPr>
          <a:xfrm>
            <a:off x="6938513" y="2459450"/>
            <a:ext cx="1654500" cy="209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98" name="Google Shape;298;p31"/>
          <p:cNvSpPr txBox="1"/>
          <p:nvPr>
            <p:ph idx="13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big ideas">
  <p:cSld name="CUSTOM_13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3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2" name="Google Shape;302;p32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3" name="Google Shape;303;p32"/>
          <p:cNvSpPr txBox="1"/>
          <p:nvPr>
            <p:ph idx="2" type="subTitle"/>
          </p:nvPr>
        </p:nvSpPr>
        <p:spPr>
          <a:xfrm>
            <a:off x="494689" y="1960052"/>
            <a:ext cx="1319700" cy="31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04" name="Google Shape;304;p32"/>
          <p:cNvSpPr txBox="1"/>
          <p:nvPr>
            <p:ph idx="3" type="body"/>
          </p:nvPr>
        </p:nvSpPr>
        <p:spPr>
          <a:xfrm>
            <a:off x="494689" y="2274201"/>
            <a:ext cx="1319700" cy="234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05" name="Google Shape;305;p32"/>
          <p:cNvSpPr txBox="1"/>
          <p:nvPr>
            <p:ph idx="4" type="subTitle"/>
          </p:nvPr>
        </p:nvSpPr>
        <p:spPr>
          <a:xfrm>
            <a:off x="2203520" y="1960052"/>
            <a:ext cx="1319700" cy="31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06" name="Google Shape;306;p32"/>
          <p:cNvSpPr txBox="1"/>
          <p:nvPr>
            <p:ph idx="5" type="body"/>
          </p:nvPr>
        </p:nvSpPr>
        <p:spPr>
          <a:xfrm>
            <a:off x="2203520" y="2274201"/>
            <a:ext cx="1319700" cy="234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07" name="Google Shape;307;p32"/>
          <p:cNvSpPr txBox="1"/>
          <p:nvPr>
            <p:ph idx="6" type="subTitle"/>
          </p:nvPr>
        </p:nvSpPr>
        <p:spPr>
          <a:xfrm>
            <a:off x="3912390" y="1960052"/>
            <a:ext cx="1319700" cy="31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08" name="Google Shape;308;p32"/>
          <p:cNvSpPr txBox="1"/>
          <p:nvPr>
            <p:ph idx="7" type="body"/>
          </p:nvPr>
        </p:nvSpPr>
        <p:spPr>
          <a:xfrm>
            <a:off x="3912390" y="2274201"/>
            <a:ext cx="1319700" cy="234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09" name="Google Shape;309;p32"/>
          <p:cNvSpPr txBox="1"/>
          <p:nvPr>
            <p:ph idx="8" type="subTitle"/>
          </p:nvPr>
        </p:nvSpPr>
        <p:spPr>
          <a:xfrm>
            <a:off x="5621020" y="1960052"/>
            <a:ext cx="1319700" cy="31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10" name="Google Shape;310;p32"/>
          <p:cNvSpPr txBox="1"/>
          <p:nvPr>
            <p:ph idx="9" type="body"/>
          </p:nvPr>
        </p:nvSpPr>
        <p:spPr>
          <a:xfrm>
            <a:off x="5621020" y="2274201"/>
            <a:ext cx="1319700" cy="234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11" name="Google Shape;311;p32"/>
          <p:cNvSpPr txBox="1"/>
          <p:nvPr>
            <p:ph idx="13" type="subTitle"/>
          </p:nvPr>
        </p:nvSpPr>
        <p:spPr>
          <a:xfrm>
            <a:off x="7329172" y="1960052"/>
            <a:ext cx="1319700" cy="31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12" name="Google Shape;312;p32"/>
          <p:cNvSpPr txBox="1"/>
          <p:nvPr>
            <p:ph idx="14" type="body"/>
          </p:nvPr>
        </p:nvSpPr>
        <p:spPr>
          <a:xfrm>
            <a:off x="7329172" y="2274201"/>
            <a:ext cx="1319700" cy="234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13" name="Google Shape;313;p32"/>
          <p:cNvSpPr txBox="1"/>
          <p:nvPr>
            <p:ph type="title"/>
          </p:nvPr>
        </p:nvSpPr>
        <p:spPr>
          <a:xfrm>
            <a:off x="357700" y="1066100"/>
            <a:ext cx="6243300" cy="45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14" name="Google Shape;314;p32"/>
          <p:cNvSpPr txBox="1"/>
          <p:nvPr>
            <p:ph idx="15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7_1_1_1_1_1_1_1_1_1_1_1_1_1_1_1_1_1_1_1_1">
    <p:bg>
      <p:bgPr>
        <a:solidFill>
          <a:schemeClr val="dk1"/>
        </a:soli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3"/>
          <p:cNvSpPr txBox="1"/>
          <p:nvPr>
            <p:ph type="title"/>
          </p:nvPr>
        </p:nvSpPr>
        <p:spPr>
          <a:xfrm>
            <a:off x="361975" y="555540"/>
            <a:ext cx="8414700" cy="277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1000"/>
              </a:spcBef>
              <a:spcAft>
                <a:spcPts val="0"/>
              </a:spcAft>
              <a:buNone/>
              <a:defRPr sz="2000"/>
            </a:lvl2pPr>
            <a:lvl3pPr lvl="2">
              <a:spcBef>
                <a:spcPts val="1000"/>
              </a:spcBef>
              <a:spcAft>
                <a:spcPts val="0"/>
              </a:spcAft>
              <a:buNone/>
              <a:defRPr sz="2000"/>
            </a:lvl3pPr>
            <a:lvl4pPr lvl="3">
              <a:spcBef>
                <a:spcPts val="1000"/>
              </a:spcBef>
              <a:spcAft>
                <a:spcPts val="0"/>
              </a:spcAft>
              <a:buNone/>
              <a:defRPr sz="2000"/>
            </a:lvl4pPr>
            <a:lvl5pPr lvl="4">
              <a:spcBef>
                <a:spcPts val="1000"/>
              </a:spcBef>
              <a:spcAft>
                <a:spcPts val="0"/>
              </a:spcAft>
              <a:buNone/>
              <a:defRPr sz="2000"/>
            </a:lvl5pPr>
            <a:lvl6pPr lvl="5">
              <a:spcBef>
                <a:spcPts val="1000"/>
              </a:spcBef>
              <a:spcAft>
                <a:spcPts val="0"/>
              </a:spcAft>
              <a:buNone/>
              <a:defRPr sz="2000"/>
            </a:lvl6pPr>
            <a:lvl7pPr lvl="6">
              <a:spcBef>
                <a:spcPts val="1000"/>
              </a:spcBef>
              <a:spcAft>
                <a:spcPts val="0"/>
              </a:spcAft>
              <a:buNone/>
              <a:defRPr sz="2000"/>
            </a:lvl7pPr>
            <a:lvl8pPr lvl="7">
              <a:spcBef>
                <a:spcPts val="1000"/>
              </a:spcBef>
              <a:spcAft>
                <a:spcPts val="0"/>
              </a:spcAft>
              <a:buNone/>
              <a:defRPr sz="2000"/>
            </a:lvl8pPr>
            <a:lvl9pPr lvl="8">
              <a:spcBef>
                <a:spcPts val="1000"/>
              </a:spcBef>
              <a:spcAft>
                <a:spcPts val="1000"/>
              </a:spcAft>
              <a:buNone/>
              <a:defRPr sz="2000"/>
            </a:lvl9pPr>
          </a:lstStyle>
          <a:p/>
        </p:txBody>
      </p:sp>
      <p:sp>
        <p:nvSpPr>
          <p:cNvPr id="318" name="Google Shape;318;p33"/>
          <p:cNvSpPr/>
          <p:nvPr>
            <p:ph idx="2" type="pic"/>
          </p:nvPr>
        </p:nvSpPr>
        <p:spPr>
          <a:xfrm>
            <a:off x="342975" y="3777050"/>
            <a:ext cx="1002900" cy="1002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19" name="Google Shape;319;p33"/>
          <p:cNvSpPr txBox="1"/>
          <p:nvPr>
            <p:ph idx="1" type="subTitle"/>
          </p:nvPr>
        </p:nvSpPr>
        <p:spPr>
          <a:xfrm>
            <a:off x="1345875" y="3958400"/>
            <a:ext cx="4017600" cy="320100"/>
          </a:xfrm>
          <a:prstGeom prst="rect">
            <a:avLst/>
          </a:prstGeom>
        </p:spPr>
        <p:txBody>
          <a:bodyPr anchorCtr="0" anchor="ctr" bIns="0" lIns="137150" spcFirstLastPara="1" rIns="27430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20" name="Google Shape;320;p33"/>
          <p:cNvSpPr txBox="1"/>
          <p:nvPr>
            <p:ph idx="3" type="subTitle"/>
          </p:nvPr>
        </p:nvSpPr>
        <p:spPr>
          <a:xfrm>
            <a:off x="1345875" y="4278500"/>
            <a:ext cx="4017600" cy="320100"/>
          </a:xfrm>
          <a:prstGeom prst="rect">
            <a:avLst/>
          </a:prstGeom>
        </p:spPr>
        <p:txBody>
          <a:bodyPr anchorCtr="0" anchor="ctr" bIns="0" lIns="137150" spcFirstLastPara="1" rIns="27430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1" name="Google Shape;321;p3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2" name="Google Shape;322;p33"/>
          <p:cNvSpPr txBox="1"/>
          <p:nvPr>
            <p:ph idx="4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Alt 1">
  <p:cSld name="CUSTOM_7_1_1_1_1_1_1_1_1_1_1_1_1_1_1_1_1_1_1_1_1_1">
    <p:bg>
      <p:bgPr>
        <a:solidFill>
          <a:schemeClr val="lt1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34"/>
          <p:cNvSpPr txBox="1"/>
          <p:nvPr>
            <p:ph idx="1" type="subTitle"/>
          </p:nvPr>
        </p:nvSpPr>
        <p:spPr>
          <a:xfrm>
            <a:off x="6080700" y="3770600"/>
            <a:ext cx="2486700" cy="34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6" name="Google Shape;326;p34"/>
          <p:cNvSpPr txBox="1"/>
          <p:nvPr>
            <p:ph type="title"/>
          </p:nvPr>
        </p:nvSpPr>
        <p:spPr>
          <a:xfrm>
            <a:off x="3502650" y="1350300"/>
            <a:ext cx="4882800" cy="22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/>
        </p:txBody>
      </p:sp>
      <p:sp>
        <p:nvSpPr>
          <p:cNvPr id="327" name="Google Shape;327;p3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8" name="Google Shape;328;p34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9" name="Google Shape;329;p34"/>
          <p:cNvSpPr txBox="1"/>
          <p:nvPr>
            <p:ph idx="3" type="subTitle"/>
          </p:nvPr>
        </p:nvSpPr>
        <p:spPr>
          <a:xfrm>
            <a:off x="3502650" y="3770600"/>
            <a:ext cx="2486700" cy="34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30" name="Google Shape;330;p34"/>
          <p:cNvSpPr/>
          <p:nvPr>
            <p:ph idx="4" type="pic"/>
          </p:nvPr>
        </p:nvSpPr>
        <p:spPr>
          <a:xfrm>
            <a:off x="361975" y="1215200"/>
            <a:ext cx="2920200" cy="29583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">
  <p:cSld name="CUSTOM_2">
    <p:bg>
      <p:bgPr>
        <a:solidFill>
          <a:schemeClr val="dk1"/>
        </a:solid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35"/>
          <p:cNvSpPr txBox="1"/>
          <p:nvPr>
            <p:ph idx="1" type="body"/>
          </p:nvPr>
        </p:nvSpPr>
        <p:spPr>
          <a:xfrm>
            <a:off x="359200" y="1801500"/>
            <a:ext cx="4029000" cy="300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34" name="Google Shape;334;p3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5" name="Google Shape;335;p35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6" name="Google Shape;336;p35"/>
          <p:cNvSpPr/>
          <p:nvPr>
            <p:ph idx="3" type="pic"/>
          </p:nvPr>
        </p:nvSpPr>
        <p:spPr>
          <a:xfrm>
            <a:off x="4637525" y="612800"/>
            <a:ext cx="4131600" cy="4167000"/>
          </a:xfrm>
          <a:prstGeom prst="roundRect">
            <a:avLst>
              <a:gd fmla="val 6598" name="adj"/>
            </a:avLst>
          </a:prstGeom>
          <a:noFill/>
          <a:ln>
            <a:noFill/>
          </a:ln>
        </p:spPr>
      </p:sp>
      <p:sp>
        <p:nvSpPr>
          <p:cNvPr id="337" name="Google Shape;337;p35"/>
          <p:cNvSpPr txBox="1"/>
          <p:nvPr>
            <p:ph idx="4" type="subTitle"/>
          </p:nvPr>
        </p:nvSpPr>
        <p:spPr>
          <a:xfrm>
            <a:off x="361975" y="539900"/>
            <a:ext cx="4131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- Alt 1">
  <p:cSld name="CUSTOM_2_1">
    <p:bg>
      <p:bgPr>
        <a:solidFill>
          <a:schemeClr val="dk1"/>
        </a:solid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36"/>
          <p:cNvSpPr txBox="1"/>
          <p:nvPr>
            <p:ph type="title"/>
          </p:nvPr>
        </p:nvSpPr>
        <p:spPr>
          <a:xfrm>
            <a:off x="3843300" y="870251"/>
            <a:ext cx="4933500" cy="27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341" name="Google Shape;341;p36"/>
          <p:cNvSpPr/>
          <p:nvPr>
            <p:ph idx="2" type="pic"/>
          </p:nvPr>
        </p:nvSpPr>
        <p:spPr>
          <a:xfrm>
            <a:off x="361975" y="612800"/>
            <a:ext cx="3224400" cy="4167000"/>
          </a:xfrm>
          <a:prstGeom prst="roundRect">
            <a:avLst>
              <a:gd fmla="val 4717" name="adj"/>
            </a:avLst>
          </a:prstGeom>
          <a:noFill/>
          <a:ln>
            <a:noFill/>
          </a:ln>
        </p:spPr>
      </p:sp>
      <p:sp>
        <p:nvSpPr>
          <p:cNvPr id="342" name="Google Shape;342;p36"/>
          <p:cNvSpPr txBox="1"/>
          <p:nvPr>
            <p:ph idx="1" type="body"/>
          </p:nvPr>
        </p:nvSpPr>
        <p:spPr>
          <a:xfrm>
            <a:off x="3843300" y="4195275"/>
            <a:ext cx="4933500" cy="584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9pPr>
          </a:lstStyle>
          <a:p/>
        </p:txBody>
      </p:sp>
      <p:sp>
        <p:nvSpPr>
          <p:cNvPr id="343" name="Google Shape;343;p36"/>
          <p:cNvSpPr txBox="1"/>
          <p:nvPr>
            <p:ph idx="3" type="subTitle"/>
          </p:nvPr>
        </p:nvSpPr>
        <p:spPr>
          <a:xfrm>
            <a:off x="3843300" y="614476"/>
            <a:ext cx="49335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4" name="Google Shape;344;p36"/>
          <p:cNvSpPr txBox="1"/>
          <p:nvPr>
            <p:ph idx="4" type="title"/>
          </p:nvPr>
        </p:nvSpPr>
        <p:spPr>
          <a:xfrm>
            <a:off x="3843300" y="1210976"/>
            <a:ext cx="4933500" cy="27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345" name="Google Shape;345;p36"/>
          <p:cNvSpPr txBox="1"/>
          <p:nvPr>
            <p:ph idx="5" type="title"/>
          </p:nvPr>
        </p:nvSpPr>
        <p:spPr>
          <a:xfrm>
            <a:off x="3843300" y="1801500"/>
            <a:ext cx="4933500" cy="182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346" name="Google Shape;346;p3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7" name="Google Shape;347;p36"/>
          <p:cNvSpPr txBox="1"/>
          <p:nvPr>
            <p:ph idx="6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86">
          <p15:clr>
            <a:srgbClr val="E46962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- Alt 2">
  <p:cSld name="CUSTOM_2_1_3">
    <p:bg>
      <p:bgPr>
        <a:solidFill>
          <a:schemeClr val="dk1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7"/>
          <p:cNvSpPr txBox="1"/>
          <p:nvPr>
            <p:ph idx="1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1" name="Google Shape;351;p3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2" name="Google Shape;352;p37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3" name="Google Shape;353;p37"/>
          <p:cNvSpPr txBox="1"/>
          <p:nvPr>
            <p:ph idx="3" type="body"/>
          </p:nvPr>
        </p:nvSpPr>
        <p:spPr>
          <a:xfrm>
            <a:off x="361975" y="2947875"/>
            <a:ext cx="4163100" cy="1833600"/>
          </a:xfrm>
          <a:prstGeom prst="rect">
            <a:avLst/>
          </a:prstGeom>
        </p:spPr>
        <p:txBody>
          <a:bodyPr anchorCtr="0" anchor="b" bIns="0" lIns="0" spcFirstLastPara="1" rIns="0" wrap="square" tIns="13715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/>
            </a:lvl9pPr>
          </a:lstStyle>
          <a:p/>
        </p:txBody>
      </p:sp>
      <p:sp>
        <p:nvSpPr>
          <p:cNvPr id="354" name="Google Shape;354;p37"/>
          <p:cNvSpPr txBox="1"/>
          <p:nvPr>
            <p:ph type="title"/>
          </p:nvPr>
        </p:nvSpPr>
        <p:spPr>
          <a:xfrm>
            <a:off x="337200" y="1066100"/>
            <a:ext cx="8375700" cy="1881900"/>
          </a:xfrm>
          <a:prstGeom prst="rect">
            <a:avLst/>
          </a:prstGeom>
        </p:spPr>
        <p:txBody>
          <a:bodyPr anchorCtr="0" anchor="t" bIns="13715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- Alt 6">
  <p:cSld name="CUSTOM_2_1_1_1">
    <p:bg>
      <p:bgPr>
        <a:solidFill>
          <a:schemeClr val="dk1"/>
        </a:solid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38"/>
          <p:cNvSpPr txBox="1"/>
          <p:nvPr>
            <p:ph type="title"/>
          </p:nvPr>
        </p:nvSpPr>
        <p:spPr>
          <a:xfrm>
            <a:off x="361965" y="2535325"/>
            <a:ext cx="6346800" cy="228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/>
        </p:txBody>
      </p:sp>
      <p:sp>
        <p:nvSpPr>
          <p:cNvPr id="358" name="Google Shape;358;p3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9" name="Google Shape;359;p3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0" name="Google Shape;360;p38"/>
          <p:cNvSpPr txBox="1"/>
          <p:nvPr>
            <p:ph idx="2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">
  <p:cSld name="CUSTOM_5">
    <p:bg>
      <p:bgPr>
        <a:solidFill>
          <a:schemeClr val="dk1"/>
        </a:solid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2" name="Google Shape;362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39"/>
          <p:cNvSpPr txBox="1"/>
          <p:nvPr>
            <p:ph type="title"/>
          </p:nvPr>
        </p:nvSpPr>
        <p:spPr>
          <a:xfrm>
            <a:off x="2504817" y="2940138"/>
            <a:ext cx="1994100" cy="5799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64" name="Google Shape;364;p39"/>
          <p:cNvSpPr txBox="1"/>
          <p:nvPr>
            <p:ph idx="1" type="subTitle"/>
          </p:nvPr>
        </p:nvSpPr>
        <p:spPr>
          <a:xfrm>
            <a:off x="2504817" y="3661040"/>
            <a:ext cx="1994100" cy="8868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65" name="Google Shape;365;p39"/>
          <p:cNvSpPr/>
          <p:nvPr>
            <p:ph idx="2" type="pic"/>
          </p:nvPr>
        </p:nvSpPr>
        <p:spPr>
          <a:xfrm>
            <a:off x="2824167" y="1295719"/>
            <a:ext cx="1355400" cy="137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66" name="Google Shape;366;p39"/>
          <p:cNvSpPr txBox="1"/>
          <p:nvPr>
            <p:ph idx="3" type="title"/>
          </p:nvPr>
        </p:nvSpPr>
        <p:spPr>
          <a:xfrm>
            <a:off x="368350" y="2940138"/>
            <a:ext cx="1994100" cy="579900"/>
          </a:xfrm>
          <a:prstGeom prst="rect">
            <a:avLst/>
          </a:prstGeom>
        </p:spPr>
        <p:txBody>
          <a:bodyPr anchorCtr="0" anchor="ctr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 sz="14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67" name="Google Shape;367;p39"/>
          <p:cNvSpPr txBox="1"/>
          <p:nvPr>
            <p:ph idx="4" type="subTitle"/>
          </p:nvPr>
        </p:nvSpPr>
        <p:spPr>
          <a:xfrm>
            <a:off x="368350" y="3661040"/>
            <a:ext cx="1994100" cy="8868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68" name="Google Shape;368;p39"/>
          <p:cNvSpPr/>
          <p:nvPr>
            <p:ph idx="5" type="pic"/>
          </p:nvPr>
        </p:nvSpPr>
        <p:spPr>
          <a:xfrm>
            <a:off x="687700" y="1295719"/>
            <a:ext cx="1355400" cy="137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69" name="Google Shape;369;p39"/>
          <p:cNvSpPr txBox="1"/>
          <p:nvPr>
            <p:ph idx="6" type="title"/>
          </p:nvPr>
        </p:nvSpPr>
        <p:spPr>
          <a:xfrm>
            <a:off x="6778800" y="2940138"/>
            <a:ext cx="1994100" cy="5799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70" name="Google Shape;370;p39"/>
          <p:cNvSpPr txBox="1"/>
          <p:nvPr>
            <p:ph idx="7" type="subTitle"/>
          </p:nvPr>
        </p:nvSpPr>
        <p:spPr>
          <a:xfrm>
            <a:off x="6778800" y="3661040"/>
            <a:ext cx="1994100" cy="8868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71" name="Google Shape;371;p39"/>
          <p:cNvSpPr/>
          <p:nvPr>
            <p:ph idx="8" type="pic"/>
          </p:nvPr>
        </p:nvSpPr>
        <p:spPr>
          <a:xfrm>
            <a:off x="7098150" y="1295719"/>
            <a:ext cx="1355400" cy="137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72" name="Google Shape;372;p39"/>
          <p:cNvSpPr txBox="1"/>
          <p:nvPr>
            <p:ph idx="9" type="title"/>
          </p:nvPr>
        </p:nvSpPr>
        <p:spPr>
          <a:xfrm>
            <a:off x="4650558" y="2940138"/>
            <a:ext cx="1994100" cy="5799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73" name="Google Shape;373;p39"/>
          <p:cNvSpPr txBox="1"/>
          <p:nvPr>
            <p:ph idx="13" type="subTitle"/>
          </p:nvPr>
        </p:nvSpPr>
        <p:spPr>
          <a:xfrm>
            <a:off x="4650558" y="3661040"/>
            <a:ext cx="1994100" cy="8868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74" name="Google Shape;374;p39"/>
          <p:cNvSpPr/>
          <p:nvPr>
            <p:ph idx="14" type="pic"/>
          </p:nvPr>
        </p:nvSpPr>
        <p:spPr>
          <a:xfrm>
            <a:off x="4969667" y="1295719"/>
            <a:ext cx="1355400" cy="137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75" name="Google Shape;375;p3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6" name="Google Shape;376;p39"/>
          <p:cNvSpPr txBox="1"/>
          <p:nvPr>
            <p:ph idx="15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7" name="Google Shape;377;p39"/>
          <p:cNvSpPr txBox="1"/>
          <p:nvPr>
            <p:ph idx="16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- Alt 2">
  <p:cSld name="CUSTOM_6">
    <p:bg>
      <p:bgPr>
        <a:solidFill>
          <a:schemeClr val="dk1"/>
        </a:solid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Google Shape;379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40"/>
          <p:cNvSpPr/>
          <p:nvPr>
            <p:ph idx="2" type="pic"/>
          </p:nvPr>
        </p:nvSpPr>
        <p:spPr>
          <a:xfrm>
            <a:off x="361975" y="2991074"/>
            <a:ext cx="1994400" cy="11475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81" name="Google Shape;381;p40"/>
          <p:cNvSpPr/>
          <p:nvPr>
            <p:ph idx="3" type="pic"/>
          </p:nvPr>
        </p:nvSpPr>
        <p:spPr>
          <a:xfrm>
            <a:off x="361975" y="1066100"/>
            <a:ext cx="1994400" cy="12096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82" name="Google Shape;382;p40"/>
          <p:cNvSpPr txBox="1"/>
          <p:nvPr>
            <p:ph type="title"/>
          </p:nvPr>
        </p:nvSpPr>
        <p:spPr>
          <a:xfrm>
            <a:off x="361975" y="4268750"/>
            <a:ext cx="1994400" cy="511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83" name="Google Shape;383;p4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4" name="Google Shape;384;p40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5" name="Google Shape;385;p40"/>
          <p:cNvSpPr txBox="1"/>
          <p:nvPr>
            <p:ph idx="4" type="title"/>
          </p:nvPr>
        </p:nvSpPr>
        <p:spPr>
          <a:xfrm>
            <a:off x="362125" y="2292638"/>
            <a:ext cx="1994100" cy="579900"/>
          </a:xfrm>
          <a:prstGeom prst="rect">
            <a:avLst/>
          </a:prstGeom>
        </p:spPr>
        <p:txBody>
          <a:bodyPr anchorCtr="0" anchor="ctr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 sz="14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86" name="Google Shape;386;p40"/>
          <p:cNvSpPr/>
          <p:nvPr>
            <p:ph idx="5" type="pic"/>
          </p:nvPr>
        </p:nvSpPr>
        <p:spPr>
          <a:xfrm>
            <a:off x="2499750" y="2991074"/>
            <a:ext cx="1994400" cy="11475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87" name="Google Shape;387;p40"/>
          <p:cNvSpPr/>
          <p:nvPr>
            <p:ph idx="6" type="pic"/>
          </p:nvPr>
        </p:nvSpPr>
        <p:spPr>
          <a:xfrm>
            <a:off x="2499750" y="1066100"/>
            <a:ext cx="1994400" cy="12096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88" name="Google Shape;388;p40"/>
          <p:cNvSpPr txBox="1"/>
          <p:nvPr>
            <p:ph idx="7" type="title"/>
          </p:nvPr>
        </p:nvSpPr>
        <p:spPr>
          <a:xfrm>
            <a:off x="2499750" y="4268750"/>
            <a:ext cx="1994400" cy="511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89" name="Google Shape;389;p40"/>
          <p:cNvSpPr txBox="1"/>
          <p:nvPr>
            <p:ph idx="8" type="title"/>
          </p:nvPr>
        </p:nvSpPr>
        <p:spPr>
          <a:xfrm>
            <a:off x="2499900" y="2292638"/>
            <a:ext cx="1994100" cy="5799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90" name="Google Shape;390;p40"/>
          <p:cNvSpPr/>
          <p:nvPr>
            <p:ph idx="9" type="pic"/>
          </p:nvPr>
        </p:nvSpPr>
        <p:spPr>
          <a:xfrm>
            <a:off x="4637525" y="2991074"/>
            <a:ext cx="1994400" cy="11475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91" name="Google Shape;391;p40"/>
          <p:cNvSpPr/>
          <p:nvPr>
            <p:ph idx="13" type="pic"/>
          </p:nvPr>
        </p:nvSpPr>
        <p:spPr>
          <a:xfrm>
            <a:off x="4637525" y="1066100"/>
            <a:ext cx="1994400" cy="12096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92" name="Google Shape;392;p40"/>
          <p:cNvSpPr txBox="1"/>
          <p:nvPr>
            <p:ph idx="14" type="title"/>
          </p:nvPr>
        </p:nvSpPr>
        <p:spPr>
          <a:xfrm>
            <a:off x="4637525" y="4268750"/>
            <a:ext cx="1994400" cy="511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93" name="Google Shape;393;p40"/>
          <p:cNvSpPr txBox="1"/>
          <p:nvPr>
            <p:ph idx="15" type="title"/>
          </p:nvPr>
        </p:nvSpPr>
        <p:spPr>
          <a:xfrm>
            <a:off x="4637675" y="2292638"/>
            <a:ext cx="1994100" cy="5799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94" name="Google Shape;394;p40"/>
          <p:cNvSpPr/>
          <p:nvPr>
            <p:ph idx="16" type="pic"/>
          </p:nvPr>
        </p:nvSpPr>
        <p:spPr>
          <a:xfrm>
            <a:off x="6775300" y="2991074"/>
            <a:ext cx="1994400" cy="11475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95" name="Google Shape;395;p40"/>
          <p:cNvSpPr/>
          <p:nvPr>
            <p:ph idx="17" type="pic"/>
          </p:nvPr>
        </p:nvSpPr>
        <p:spPr>
          <a:xfrm>
            <a:off x="6775300" y="1066100"/>
            <a:ext cx="1994400" cy="12096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96" name="Google Shape;396;p40"/>
          <p:cNvSpPr txBox="1"/>
          <p:nvPr>
            <p:ph idx="18" type="title"/>
          </p:nvPr>
        </p:nvSpPr>
        <p:spPr>
          <a:xfrm>
            <a:off x="6775300" y="4268750"/>
            <a:ext cx="1994400" cy="511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97" name="Google Shape;397;p40"/>
          <p:cNvSpPr txBox="1"/>
          <p:nvPr>
            <p:ph idx="19" type="title"/>
          </p:nvPr>
        </p:nvSpPr>
        <p:spPr>
          <a:xfrm>
            <a:off x="6775450" y="2292638"/>
            <a:ext cx="1994100" cy="5799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98" name="Google Shape;398;p40"/>
          <p:cNvSpPr txBox="1"/>
          <p:nvPr>
            <p:ph idx="20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01" name="Google Shape;401;p4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6" name="Google Shape;406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9" name="Google Shape;409;p4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0" name="Google Shape;410;p4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15" name="Google Shape;415;p4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4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0" name="Google Shape;420;p4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1" name="Google Shape;421;p4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4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5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6" name="Google Shape;426;p5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52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0" name="Google Shape;430;p52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1" name="Google Shape;431;p52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2" name="Google Shape;432;p52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3" name="Google Shape;433;p52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4" name="Google Shape;434;p52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35" name="Google Shape;435;p52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8" name="Google Shape;438;p53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39" name="Google Shape;439;p53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4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42" name="Google Shape;442;p54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3" name="Google Shape;443;p54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4" name="Google Shape;444;p54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45" name="Google Shape;445;p54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5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8" name="Google Shape;448;p55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9" name="Google Shape;449;p5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50" name="Google Shape;450;p55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1" name="Google Shape;451;p55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2" name="Google Shape;452;p55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53" name="Google Shape;453;p55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56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6" name="Google Shape;456;p56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7" name="Google Shape;457;p56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8" name="Google Shape;458;p56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9" name="Google Shape;459;p56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60" name="Google Shape;460;p56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1" name="Google Shape;461;p56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2" name="Google Shape;462;p56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63" name="Google Shape;463;p56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6" name="Google Shape;466;p57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58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69" name="Google Shape;469;p58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70" name="Google Shape;470;p58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71" name="Google Shape;471;p58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2" name="Google Shape;472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3" name="Google Shape;473;p58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74" name="Google Shape;474;p58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59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77" name="Google Shape;477;p59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78" name="Google Shape;478;p59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79" name="Google Shape;479;p59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0" name="Google Shape;480;p59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81" name="Google Shape;481;p59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2" name="Google Shape;482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3" name="Google Shape;483;p59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84" name="Google Shape;484;p59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85" name="Google Shape;485;p59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60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1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90" name="Google Shape;490;p61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91" name="Google Shape;491;p61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92" name="Google Shape;492;p61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93" name="Google Shape;493;p61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94" name="Google Shape;494;p61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95" name="Google Shape;495;p61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6" name="Google Shape;496;p61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97" name="Google Shape;497;p61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98" name="Google Shape;498;p61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0.xml"/><Relationship Id="rId42" Type="http://schemas.openxmlformats.org/officeDocument/2006/relationships/slideLayout" Target="../slideLayouts/slideLayout52.xml"/><Relationship Id="rId41" Type="http://schemas.openxmlformats.org/officeDocument/2006/relationships/slideLayout" Target="../slideLayouts/slideLayout51.xml"/><Relationship Id="rId44" Type="http://schemas.openxmlformats.org/officeDocument/2006/relationships/slideLayout" Target="../slideLayouts/slideLayout54.xml"/><Relationship Id="rId43" Type="http://schemas.openxmlformats.org/officeDocument/2006/relationships/slideLayout" Target="../slideLayouts/slideLayout53.xml"/><Relationship Id="rId46" Type="http://schemas.openxmlformats.org/officeDocument/2006/relationships/slideLayout" Target="../slideLayouts/slideLayout56.xml"/><Relationship Id="rId45" Type="http://schemas.openxmlformats.org/officeDocument/2006/relationships/slideLayout" Target="../slideLayouts/slideLayout55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48" Type="http://schemas.openxmlformats.org/officeDocument/2006/relationships/slideLayout" Target="../slideLayouts/slideLayout58.xml"/><Relationship Id="rId47" Type="http://schemas.openxmlformats.org/officeDocument/2006/relationships/slideLayout" Target="../slideLayouts/slideLayout57.xml"/><Relationship Id="rId49" Type="http://schemas.openxmlformats.org/officeDocument/2006/relationships/slideLayout" Target="../slideLayouts/slideLayout5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31" Type="http://schemas.openxmlformats.org/officeDocument/2006/relationships/slideLayout" Target="../slideLayouts/slideLayout41.xml"/><Relationship Id="rId30" Type="http://schemas.openxmlformats.org/officeDocument/2006/relationships/slideLayout" Target="../slideLayouts/slideLayout40.xml"/><Relationship Id="rId33" Type="http://schemas.openxmlformats.org/officeDocument/2006/relationships/slideLayout" Target="../slideLayouts/slideLayout43.xml"/><Relationship Id="rId32" Type="http://schemas.openxmlformats.org/officeDocument/2006/relationships/slideLayout" Target="../slideLayouts/slideLayout42.xml"/><Relationship Id="rId35" Type="http://schemas.openxmlformats.org/officeDocument/2006/relationships/slideLayout" Target="../slideLayouts/slideLayout45.xml"/><Relationship Id="rId34" Type="http://schemas.openxmlformats.org/officeDocument/2006/relationships/slideLayout" Target="../slideLayouts/slideLayout44.xml"/><Relationship Id="rId37" Type="http://schemas.openxmlformats.org/officeDocument/2006/relationships/slideLayout" Target="../slideLayouts/slideLayout47.xml"/><Relationship Id="rId36" Type="http://schemas.openxmlformats.org/officeDocument/2006/relationships/slideLayout" Target="../slideLayouts/slideLayout46.xml"/><Relationship Id="rId39" Type="http://schemas.openxmlformats.org/officeDocument/2006/relationships/slideLayout" Target="../slideLayouts/slideLayout49.xml"/><Relationship Id="rId38" Type="http://schemas.openxmlformats.org/officeDocument/2006/relationships/slideLayout" Target="../slideLayouts/slideLayout48.xml"/><Relationship Id="rId20" Type="http://schemas.openxmlformats.org/officeDocument/2006/relationships/slideLayout" Target="../slideLayouts/slideLayout30.xml"/><Relationship Id="rId22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33.xml"/><Relationship Id="rId26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35.xml"/><Relationship Id="rId28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37.xml"/><Relationship Id="rId29" Type="http://schemas.openxmlformats.org/officeDocument/2006/relationships/slideLayout" Target="../slideLayouts/slideLayout39.xml"/><Relationship Id="rId50" Type="http://schemas.openxmlformats.org/officeDocument/2006/relationships/theme" Target="../theme/theme3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361972" y="2004050"/>
            <a:ext cx="5627400" cy="25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■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■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Archivo Light"/>
              <a:buChar char="■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type="title"/>
          </p:nvPr>
        </p:nvSpPr>
        <p:spPr>
          <a:xfrm>
            <a:off x="361975" y="545850"/>
            <a:ext cx="5391300" cy="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2" type="body"/>
          </p:nvPr>
        </p:nvSpPr>
        <p:spPr>
          <a:xfrm>
            <a:off x="4376625" y="2215425"/>
            <a:ext cx="4361100" cy="24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  <p:sldLayoutId id="2147483681" r:id="rId24"/>
    <p:sldLayoutId id="2147483682" r:id="rId25"/>
    <p:sldLayoutId id="2147483683" r:id="rId26"/>
    <p:sldLayoutId id="2147483684" r:id="rId27"/>
    <p:sldLayoutId id="2147483685" r:id="rId28"/>
    <p:sldLayoutId id="2147483686" r:id="rId29"/>
    <p:sldLayoutId id="2147483687" r:id="rId30"/>
    <p:sldLayoutId id="2147483688" r:id="rId31"/>
    <p:sldLayoutId id="2147483689" r:id="rId32"/>
    <p:sldLayoutId id="2147483690" r:id="rId33"/>
    <p:sldLayoutId id="2147483691" r:id="rId34"/>
    <p:sldLayoutId id="2147483692" r:id="rId35"/>
    <p:sldLayoutId id="2147483693" r:id="rId36"/>
    <p:sldLayoutId id="2147483694" r:id="rId37"/>
    <p:sldLayoutId id="2147483695" r:id="rId38"/>
    <p:sldLayoutId id="2147483696" r:id="rId39"/>
    <p:sldLayoutId id="2147483697" r:id="rId40"/>
    <p:sldLayoutId id="2147483698" r:id="rId41"/>
    <p:sldLayoutId id="2147483699" r:id="rId42"/>
    <p:sldLayoutId id="2147483700" r:id="rId43"/>
    <p:sldLayoutId id="2147483701" r:id="rId44"/>
    <p:sldLayoutId id="2147483702" r:id="rId45"/>
    <p:sldLayoutId id="2147483703" r:id="rId46"/>
    <p:sldLayoutId id="2147483704" r:id="rId47"/>
    <p:sldLayoutId id="2147483705" r:id="rId48"/>
    <p:sldLayoutId id="2147483706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529">
          <p15:clr>
            <a:srgbClr val="E46962"/>
          </p15:clr>
        </p15:guide>
        <p15:guide id="2" orient="horz" pos="233">
          <p15:clr>
            <a:srgbClr val="E46962"/>
          </p15:clr>
        </p15:guide>
        <p15:guide id="3" orient="horz" pos="3011">
          <p15:clr>
            <a:srgbClr val="E46962"/>
          </p15:clr>
        </p15:guide>
        <p15:guide id="4" pos="2835">
          <p15:clr>
            <a:srgbClr val="E46962"/>
          </p15:clr>
        </p15:guide>
        <p15:guide id="5" pos="2921">
          <p15:clr>
            <a:srgbClr val="E46962"/>
          </p15:clr>
        </p15:guide>
        <p15:guide id="6" pos="1489">
          <p15:clr>
            <a:srgbClr val="E46962"/>
          </p15:clr>
        </p15:guide>
        <p15:guide id="7" pos="1575">
          <p15:clr>
            <a:srgbClr val="E46962"/>
          </p15:clr>
        </p15:guide>
        <p15:guide id="8" pos="4182">
          <p15:clr>
            <a:srgbClr val="E46962"/>
          </p15:clr>
        </p15:guide>
        <p15:guide id="9" pos="4268">
          <p15:clr>
            <a:srgbClr val="E46962"/>
          </p15:clr>
        </p15:guide>
        <p15:guide id="10" orient="horz" pos="2867">
          <p15:clr>
            <a:srgbClr val="E46962"/>
          </p15:clr>
        </p15:guide>
        <p15:guide id="11" orient="horz" pos="1135">
          <p15:clr>
            <a:srgbClr val="E46962"/>
          </p15:clr>
        </p15:guide>
        <p15:guide id="12" orient="horz" pos="1194">
          <p15:clr>
            <a:srgbClr val="E46962"/>
          </p15:clr>
        </p15:guide>
        <p15:guide id="13" orient="horz" pos="2043">
          <p15:clr>
            <a:srgbClr val="E46962"/>
          </p15:clr>
        </p15:guide>
        <p15:guide id="14" orient="horz" pos="2103">
          <p15:clr>
            <a:srgbClr val="E46962"/>
          </p15:clr>
        </p15:guide>
        <p15:guide id="15" pos="228">
          <p15:clr>
            <a:srgbClr val="E46962"/>
          </p15:clr>
        </p15:guide>
        <p15:guide id="16" orient="horz" pos="672">
          <p15:clr>
            <a:srgbClr val="E46962"/>
          </p15:clr>
        </p15:guide>
        <p15:guide id="17" orient="horz" pos="504">
          <p15:clr>
            <a:srgbClr val="E46962"/>
          </p15:clr>
        </p15:guide>
        <p15:guide id="18" orient="horz" pos="293">
          <p15:clr>
            <a:srgbClr val="E46962"/>
          </p15:clr>
        </p15:guide>
        <p15:guide id="19" orient="horz" pos="600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6.jpg"/><Relationship Id="rId5" Type="http://schemas.openxmlformats.org/officeDocument/2006/relationships/image" Target="../media/image5.jpg"/><Relationship Id="rId6" Type="http://schemas.openxmlformats.org/officeDocument/2006/relationships/image" Target="../media/image12.jpg"/><Relationship Id="rId7" Type="http://schemas.openxmlformats.org/officeDocument/2006/relationships/image" Target="../media/image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62"/>
          <p:cNvSpPr txBox="1"/>
          <p:nvPr>
            <p:ph type="title"/>
          </p:nvPr>
        </p:nvSpPr>
        <p:spPr>
          <a:xfrm>
            <a:off x="361975" y="3082925"/>
            <a:ext cx="6276900" cy="1839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Archivo"/>
                <a:ea typeface="Archivo"/>
                <a:cs typeface="Archivo"/>
                <a:sym typeface="Archivo"/>
              </a:rPr>
              <a:t>Customer Churn Prediction</a:t>
            </a:r>
            <a:endParaRPr b="1"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504" name="Google Shape;504;p62"/>
          <p:cNvSpPr txBox="1"/>
          <p:nvPr>
            <p:ph idx="1" type="subTitle"/>
          </p:nvPr>
        </p:nvSpPr>
        <p:spPr>
          <a:xfrm>
            <a:off x="6775278" y="3560565"/>
            <a:ext cx="2001600" cy="124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</a:t>
            </a:r>
            <a:r>
              <a:rPr lang="en"/>
              <a:t>project aims to predict which customers are likely to leave a subscription service. It uses customer data to support retention strategies.</a:t>
            </a:r>
            <a:endParaRPr/>
          </a:p>
        </p:txBody>
      </p:sp>
      <p:sp>
        <p:nvSpPr>
          <p:cNvPr id="505" name="Google Shape;505;p62"/>
          <p:cNvSpPr txBox="1"/>
          <p:nvPr>
            <p:ph idx="2" type="subTitle"/>
          </p:nvPr>
        </p:nvSpPr>
        <p:spPr>
          <a:xfrm>
            <a:off x="361975" y="2463075"/>
            <a:ext cx="6276900" cy="430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FGSSR DS540</a:t>
            </a:r>
            <a:r>
              <a:rPr lang="en"/>
              <a:t> |  18th May 2025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7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2" name="Google Shape;642;p71"/>
          <p:cNvSpPr txBox="1"/>
          <p:nvPr>
            <p:ph idx="5" type="subTitle"/>
          </p:nvPr>
        </p:nvSpPr>
        <p:spPr>
          <a:xfrm>
            <a:off x="361975" y="543105"/>
            <a:ext cx="4063800" cy="51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Deployment</a:t>
            </a:r>
            <a:endParaRPr b="1" sz="2200"/>
          </a:p>
        </p:txBody>
      </p:sp>
      <p:sp>
        <p:nvSpPr>
          <p:cNvPr id="643" name="Google Shape;643;p71"/>
          <p:cNvSpPr txBox="1"/>
          <p:nvPr>
            <p:ph idx="4294967295" type="body"/>
          </p:nvPr>
        </p:nvSpPr>
        <p:spPr>
          <a:xfrm>
            <a:off x="7557850" y="4496000"/>
            <a:ext cx="1514700" cy="56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Using Gradio</a:t>
            </a:r>
            <a:endParaRPr sz="1000"/>
          </a:p>
        </p:txBody>
      </p:sp>
      <p:pic>
        <p:nvPicPr>
          <p:cNvPr id="644" name="Google Shape;644;p71" title="Customer Churn Prediction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1604" y="1056399"/>
            <a:ext cx="6918883" cy="3891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72"/>
          <p:cNvSpPr txBox="1"/>
          <p:nvPr>
            <p:ph idx="4" type="subTitle"/>
          </p:nvPr>
        </p:nvSpPr>
        <p:spPr>
          <a:xfrm>
            <a:off x="467850" y="2097614"/>
            <a:ext cx="4063800" cy="51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Ready for your questions!</a:t>
            </a:r>
            <a:endParaRPr sz="2400"/>
          </a:p>
        </p:txBody>
      </p:sp>
      <p:pic>
        <p:nvPicPr>
          <p:cNvPr id="650" name="Google Shape;650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5975" y="564175"/>
            <a:ext cx="3201400" cy="426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p7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6" name="Google Shape;656;p73"/>
          <p:cNvSpPr txBox="1"/>
          <p:nvPr>
            <p:ph type="title"/>
          </p:nvPr>
        </p:nvSpPr>
        <p:spPr>
          <a:xfrm>
            <a:off x="361975" y="2793298"/>
            <a:ext cx="4401300" cy="2111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6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1" name="Google Shape;511;p63"/>
          <p:cNvSpPr txBox="1"/>
          <p:nvPr>
            <p:ph idx="20" type="subTitle"/>
          </p:nvPr>
        </p:nvSpPr>
        <p:spPr>
          <a:xfrm>
            <a:off x="361975" y="311300"/>
            <a:ext cx="8367600" cy="3387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Our team</a:t>
            </a:r>
            <a:endParaRPr b="1" sz="2200"/>
          </a:p>
        </p:txBody>
      </p:sp>
      <p:sp>
        <p:nvSpPr>
          <p:cNvPr id="512" name="Google Shape;512;p63"/>
          <p:cNvSpPr txBox="1"/>
          <p:nvPr>
            <p:ph idx="4" type="title"/>
          </p:nvPr>
        </p:nvSpPr>
        <p:spPr>
          <a:xfrm>
            <a:off x="1466700" y="2351800"/>
            <a:ext cx="1733100" cy="554100"/>
          </a:xfrm>
          <a:prstGeom prst="rect">
            <a:avLst/>
          </a:prstGeom>
        </p:spPr>
        <p:txBody>
          <a:bodyPr anchorCtr="0" anchor="ctr" bIns="91425" lIns="137150" spcFirstLastPara="1" rIns="137150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Nourhan Khaled </a:t>
            </a:r>
            <a:endParaRPr sz="1000"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513" name="Google Shape;513;p63"/>
          <p:cNvSpPr txBox="1"/>
          <p:nvPr>
            <p:ph idx="8" type="title"/>
          </p:nvPr>
        </p:nvSpPr>
        <p:spPr>
          <a:xfrm>
            <a:off x="3710950" y="2423650"/>
            <a:ext cx="1601400" cy="4104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Fatimah Ehab</a:t>
            </a:r>
            <a:endParaRPr sz="1000"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514" name="Google Shape;514;p63"/>
          <p:cNvSpPr txBox="1"/>
          <p:nvPr>
            <p:ph idx="15" type="title"/>
          </p:nvPr>
        </p:nvSpPr>
        <p:spPr>
          <a:xfrm>
            <a:off x="6076300" y="2440900"/>
            <a:ext cx="1388400" cy="3759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Hend Labib</a:t>
            </a:r>
            <a:endParaRPr sz="1000"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515" name="Google Shape;515;p63"/>
          <p:cNvSpPr txBox="1"/>
          <p:nvPr>
            <p:ph idx="15" type="title"/>
          </p:nvPr>
        </p:nvSpPr>
        <p:spPr>
          <a:xfrm>
            <a:off x="2416400" y="4446222"/>
            <a:ext cx="1994100" cy="4104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Mayar Mustafa</a:t>
            </a:r>
            <a:endParaRPr sz="1000"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516" name="Google Shape;516;p63"/>
          <p:cNvSpPr txBox="1"/>
          <p:nvPr>
            <p:ph idx="4" type="title"/>
          </p:nvPr>
        </p:nvSpPr>
        <p:spPr>
          <a:xfrm>
            <a:off x="4900975" y="4402150"/>
            <a:ext cx="1542900" cy="410400"/>
          </a:xfrm>
          <a:prstGeom prst="rect">
            <a:avLst/>
          </a:prstGeom>
        </p:spPr>
        <p:txBody>
          <a:bodyPr anchorCtr="0" anchor="ctr" bIns="91425" lIns="137150" spcFirstLastPara="1" rIns="13715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Mona Elgoba</a:t>
            </a:r>
            <a:endParaRPr sz="1000"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pic>
        <p:nvPicPr>
          <p:cNvPr id="517" name="Google Shape;517;p63" title="WhatsApp Image 2025-05-14 at 22.43.37.jpeg"/>
          <p:cNvPicPr preferRelativeResize="0"/>
          <p:nvPr/>
        </p:nvPicPr>
        <p:blipFill rotWithShape="1">
          <a:blip r:embed="rId3">
            <a:alphaModFix/>
          </a:blip>
          <a:srcRect b="36093" l="0" r="0" t="838"/>
          <a:stretch/>
        </p:blipFill>
        <p:spPr>
          <a:xfrm>
            <a:off x="2495050" y="2925850"/>
            <a:ext cx="1845300" cy="14763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518" name="Google Shape;518;p63" title="WhatsApp Image 2025-05-14 at 22.34.23.jpeg"/>
          <p:cNvPicPr preferRelativeResize="0"/>
          <p:nvPr/>
        </p:nvPicPr>
        <p:blipFill rotWithShape="1">
          <a:blip r:embed="rId4">
            <a:alphaModFix/>
          </a:blip>
          <a:srcRect b="18028" l="0" r="0" t="6850"/>
          <a:stretch/>
        </p:blipFill>
        <p:spPr>
          <a:xfrm>
            <a:off x="4748875" y="2927950"/>
            <a:ext cx="1847100" cy="1472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519" name="Google Shape;519;p63" title="WhatsApp Image 2025-05-14 at 22.52.25.jpeg"/>
          <p:cNvPicPr preferRelativeResize="0"/>
          <p:nvPr/>
        </p:nvPicPr>
        <p:blipFill rotWithShape="1">
          <a:blip r:embed="rId5">
            <a:alphaModFix/>
          </a:blip>
          <a:srcRect b="13457" l="0" r="0" t="0"/>
          <a:stretch/>
        </p:blipFill>
        <p:spPr>
          <a:xfrm>
            <a:off x="5842700" y="952511"/>
            <a:ext cx="1847100" cy="1472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520" name="Google Shape;520;p63" title="WhatsApp Image 2025-05-14 at 22.53.11.jpeg"/>
          <p:cNvPicPr preferRelativeResize="0"/>
          <p:nvPr/>
        </p:nvPicPr>
        <p:blipFill rotWithShape="1">
          <a:blip r:embed="rId6">
            <a:alphaModFix/>
          </a:blip>
          <a:srcRect b="26166" l="0" r="0" t="0"/>
          <a:stretch/>
        </p:blipFill>
        <p:spPr>
          <a:xfrm>
            <a:off x="1409700" y="952500"/>
            <a:ext cx="1847100" cy="1472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521" name="Google Shape;521;p63" title="WhatsApp Image 2025-05-14 at 23.10.00.jpeg"/>
          <p:cNvPicPr preferRelativeResize="0"/>
          <p:nvPr/>
        </p:nvPicPr>
        <p:blipFill rotWithShape="1">
          <a:blip r:embed="rId7">
            <a:alphaModFix/>
          </a:blip>
          <a:srcRect b="11080" l="0" r="0" t="9142"/>
          <a:stretch/>
        </p:blipFill>
        <p:spPr>
          <a:xfrm>
            <a:off x="3588100" y="955900"/>
            <a:ext cx="1847100" cy="14721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6" name="Google Shape;526;p64"/>
          <p:cNvCxnSpPr/>
          <p:nvPr/>
        </p:nvCxnSpPr>
        <p:spPr>
          <a:xfrm>
            <a:off x="3343469" y="3286461"/>
            <a:ext cx="0" cy="1015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7" name="Google Shape;527;p64"/>
          <p:cNvCxnSpPr/>
          <p:nvPr/>
        </p:nvCxnSpPr>
        <p:spPr>
          <a:xfrm>
            <a:off x="5800149" y="3275198"/>
            <a:ext cx="0" cy="1026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8" name="Google Shape;528;p64"/>
          <p:cNvCxnSpPr/>
          <p:nvPr/>
        </p:nvCxnSpPr>
        <p:spPr>
          <a:xfrm>
            <a:off x="895007" y="1642570"/>
            <a:ext cx="0" cy="1014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9" name="Google Shape;529;p64"/>
          <p:cNvCxnSpPr/>
          <p:nvPr/>
        </p:nvCxnSpPr>
        <p:spPr>
          <a:xfrm>
            <a:off x="3356644" y="1631310"/>
            <a:ext cx="0" cy="1026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0" name="Google Shape;530;p64"/>
          <p:cNvCxnSpPr/>
          <p:nvPr/>
        </p:nvCxnSpPr>
        <p:spPr>
          <a:xfrm>
            <a:off x="5813893" y="1632174"/>
            <a:ext cx="0" cy="102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1" name="Google Shape;531;p64"/>
          <p:cNvCxnSpPr/>
          <p:nvPr/>
        </p:nvCxnSpPr>
        <p:spPr>
          <a:xfrm>
            <a:off x="904208" y="3271822"/>
            <a:ext cx="0" cy="1022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2" name="Google Shape;532;p64"/>
          <p:cNvSpPr txBox="1"/>
          <p:nvPr>
            <p:ph type="title"/>
          </p:nvPr>
        </p:nvSpPr>
        <p:spPr>
          <a:xfrm>
            <a:off x="1006035" y="2998287"/>
            <a:ext cx="2254800" cy="7905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533" name="Google Shape;533;p64"/>
          <p:cNvSpPr txBox="1"/>
          <p:nvPr>
            <p:ph idx="2" type="title"/>
          </p:nvPr>
        </p:nvSpPr>
        <p:spPr>
          <a:xfrm>
            <a:off x="5857689" y="1362025"/>
            <a:ext cx="2355600" cy="7905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34" name="Google Shape;534;p64"/>
          <p:cNvSpPr txBox="1"/>
          <p:nvPr>
            <p:ph idx="3" type="title"/>
          </p:nvPr>
        </p:nvSpPr>
        <p:spPr>
          <a:xfrm>
            <a:off x="3400523" y="1362025"/>
            <a:ext cx="2252100" cy="7905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35" name="Google Shape;535;p64"/>
          <p:cNvSpPr txBox="1"/>
          <p:nvPr>
            <p:ph idx="4" type="title"/>
          </p:nvPr>
        </p:nvSpPr>
        <p:spPr>
          <a:xfrm>
            <a:off x="5844027" y="2998269"/>
            <a:ext cx="2252100" cy="7905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536" name="Google Shape;536;p64"/>
          <p:cNvSpPr txBox="1"/>
          <p:nvPr>
            <p:ph idx="5" type="title"/>
          </p:nvPr>
        </p:nvSpPr>
        <p:spPr>
          <a:xfrm>
            <a:off x="941774" y="1362025"/>
            <a:ext cx="2252100" cy="7905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37" name="Google Shape;537;p64"/>
          <p:cNvSpPr txBox="1"/>
          <p:nvPr>
            <p:ph idx="6" type="title"/>
          </p:nvPr>
        </p:nvSpPr>
        <p:spPr>
          <a:xfrm>
            <a:off x="3477741" y="2998269"/>
            <a:ext cx="2252100" cy="7905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38" name="Google Shape;538;p6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9" name="Google Shape;539;p64"/>
          <p:cNvSpPr txBox="1"/>
          <p:nvPr>
            <p:ph idx="15" type="subTitle"/>
          </p:nvPr>
        </p:nvSpPr>
        <p:spPr>
          <a:xfrm>
            <a:off x="361975" y="539900"/>
            <a:ext cx="8367600" cy="3387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Content </a:t>
            </a:r>
            <a:endParaRPr b="1" sz="2200"/>
          </a:p>
        </p:txBody>
      </p:sp>
      <p:sp>
        <p:nvSpPr>
          <p:cNvPr id="540" name="Google Shape;540;p64"/>
          <p:cNvSpPr txBox="1"/>
          <p:nvPr>
            <p:ph idx="1" type="subTitle"/>
          </p:nvPr>
        </p:nvSpPr>
        <p:spPr>
          <a:xfrm>
            <a:off x="895007" y="2259988"/>
            <a:ext cx="2252100" cy="4494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Description</a:t>
            </a:r>
            <a:endParaRPr/>
          </a:p>
        </p:txBody>
      </p:sp>
      <p:sp>
        <p:nvSpPr>
          <p:cNvPr id="541" name="Google Shape;541;p64"/>
          <p:cNvSpPr txBox="1"/>
          <p:nvPr>
            <p:ph idx="7" type="subTitle"/>
          </p:nvPr>
        </p:nvSpPr>
        <p:spPr>
          <a:xfrm>
            <a:off x="3356656" y="2232842"/>
            <a:ext cx="2252100" cy="4494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EDA: Visualization</a:t>
            </a:r>
            <a:endParaRPr/>
          </a:p>
        </p:txBody>
      </p:sp>
      <p:sp>
        <p:nvSpPr>
          <p:cNvPr id="542" name="Google Shape;542;p64"/>
          <p:cNvSpPr txBox="1"/>
          <p:nvPr>
            <p:ph idx="8" type="subTitle"/>
          </p:nvPr>
        </p:nvSpPr>
        <p:spPr>
          <a:xfrm>
            <a:off x="5823214" y="2232842"/>
            <a:ext cx="2252100" cy="4494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Pre-processing</a:t>
            </a:r>
            <a:endParaRPr/>
          </a:p>
        </p:txBody>
      </p:sp>
      <p:sp>
        <p:nvSpPr>
          <p:cNvPr id="543" name="Google Shape;543;p64"/>
          <p:cNvSpPr txBox="1"/>
          <p:nvPr>
            <p:ph idx="9" type="subTitle"/>
          </p:nvPr>
        </p:nvSpPr>
        <p:spPr>
          <a:xfrm>
            <a:off x="904200" y="3869079"/>
            <a:ext cx="2252100" cy="4494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</a:t>
            </a:r>
            <a:endParaRPr/>
          </a:p>
        </p:txBody>
      </p:sp>
      <p:sp>
        <p:nvSpPr>
          <p:cNvPr id="544" name="Google Shape;544;p64"/>
          <p:cNvSpPr txBox="1"/>
          <p:nvPr>
            <p:ph idx="13" type="subTitle"/>
          </p:nvPr>
        </p:nvSpPr>
        <p:spPr>
          <a:xfrm>
            <a:off x="3426136" y="3869074"/>
            <a:ext cx="2252100" cy="4494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sp>
        <p:nvSpPr>
          <p:cNvPr id="545" name="Google Shape;545;p64"/>
          <p:cNvSpPr txBox="1"/>
          <p:nvPr>
            <p:ph idx="14" type="subTitle"/>
          </p:nvPr>
        </p:nvSpPr>
        <p:spPr>
          <a:xfrm>
            <a:off x="5846324" y="3832649"/>
            <a:ext cx="2252100" cy="4494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6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1" name="Google Shape;551;p65"/>
          <p:cNvSpPr txBox="1"/>
          <p:nvPr>
            <p:ph idx="4" type="subTitle"/>
          </p:nvPr>
        </p:nvSpPr>
        <p:spPr>
          <a:xfrm>
            <a:off x="301525" y="725976"/>
            <a:ext cx="4131600" cy="40122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Target Variable: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Churned </a:t>
            </a:r>
            <a:r>
              <a:rPr lang="en" sz="1400"/>
              <a:t>Customers who left within the last month</a:t>
            </a:r>
            <a:endParaRPr sz="1400"/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Features: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i="1" lang="en" sz="1400"/>
              <a:t>Services </a:t>
            </a:r>
            <a:r>
              <a:rPr lang="en" sz="1400"/>
              <a:t>that customer has signed up for – phone, multiple lines, internet, online security, online backup, device protection, tech support, and streaming TV and movies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i="1" lang="en" sz="1400"/>
              <a:t>Customer account information</a:t>
            </a:r>
            <a:r>
              <a:rPr lang="en" sz="1400"/>
              <a:t> – how long they’ve been a customer, contract, payment method, paperless billing, monthly charges, and total charges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i="1" lang="en" sz="1400"/>
              <a:t>Demographic info </a:t>
            </a:r>
            <a:r>
              <a:rPr lang="en" sz="1400"/>
              <a:t>about customers – gender, age range, and if they have partners and dependents</a:t>
            </a:r>
            <a:endParaRPr sz="1400"/>
          </a:p>
        </p:txBody>
      </p:sp>
      <p:sp>
        <p:nvSpPr>
          <p:cNvPr id="552" name="Google Shape;552;p65"/>
          <p:cNvSpPr txBox="1"/>
          <p:nvPr>
            <p:ph idx="4294967295" type="subTitle"/>
          </p:nvPr>
        </p:nvSpPr>
        <p:spPr>
          <a:xfrm>
            <a:off x="317250" y="143925"/>
            <a:ext cx="8367600" cy="603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Dataset </a:t>
            </a:r>
            <a:r>
              <a:rPr b="1" lang="en" sz="2200"/>
              <a:t>Description</a:t>
            </a:r>
            <a:endParaRPr b="1" sz="2200"/>
          </a:p>
        </p:txBody>
      </p:sp>
      <p:pic>
        <p:nvPicPr>
          <p:cNvPr id="553" name="Google Shape;553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1325" y="1294800"/>
            <a:ext cx="4025198" cy="341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6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9" name="Google Shape;559;p66"/>
          <p:cNvSpPr txBox="1"/>
          <p:nvPr>
            <p:ph idx="1" type="body"/>
          </p:nvPr>
        </p:nvSpPr>
        <p:spPr>
          <a:xfrm>
            <a:off x="315225" y="1003800"/>
            <a:ext cx="4029000" cy="2381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Im</a:t>
            </a:r>
            <a:r>
              <a:rPr lang="en" sz="1700"/>
              <a:t>balanced</a:t>
            </a:r>
            <a:r>
              <a:rPr lang="en" sz="1700"/>
              <a:t> data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Tenure distribution: </a:t>
            </a:r>
            <a:r>
              <a:rPr lang="en" sz="1700"/>
              <a:t>bimodal</a:t>
            </a:r>
            <a:r>
              <a:rPr lang="en" sz="1700"/>
              <a:t>, most customers churn too early or stay loyal.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Monthly Charge distribution: slightly right-skewed, most customers on low cost plans.</a:t>
            </a:r>
            <a:endParaRPr sz="1700"/>
          </a:p>
        </p:txBody>
      </p:sp>
      <p:sp>
        <p:nvSpPr>
          <p:cNvPr id="560" name="Google Shape;560;p66"/>
          <p:cNvSpPr txBox="1"/>
          <p:nvPr>
            <p:ph idx="4" type="subTitle"/>
          </p:nvPr>
        </p:nvSpPr>
        <p:spPr>
          <a:xfrm>
            <a:off x="361975" y="539900"/>
            <a:ext cx="4131600" cy="3387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EDA: Visualization</a:t>
            </a:r>
            <a:endParaRPr b="1" sz="2200"/>
          </a:p>
        </p:txBody>
      </p:sp>
      <p:pic>
        <p:nvPicPr>
          <p:cNvPr id="561" name="Google Shape;561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9708" y="583493"/>
            <a:ext cx="2351013" cy="245920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2" name="Google Shape;562;p66"/>
          <p:cNvPicPr preferRelativeResize="0"/>
          <p:nvPr/>
        </p:nvPicPr>
        <p:blipFill rotWithShape="1">
          <a:blip r:embed="rId4">
            <a:alphaModFix/>
          </a:blip>
          <a:srcRect b="0" l="0" r="33235" t="0"/>
          <a:stretch/>
        </p:blipFill>
        <p:spPr>
          <a:xfrm>
            <a:off x="4493575" y="3182471"/>
            <a:ext cx="4410826" cy="1738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7" name="Google Shape;567;p67"/>
          <p:cNvCxnSpPr/>
          <p:nvPr/>
        </p:nvCxnSpPr>
        <p:spPr>
          <a:xfrm>
            <a:off x="6823775" y="2625550"/>
            <a:ext cx="0" cy="201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8" name="Google Shape;568;p67"/>
          <p:cNvCxnSpPr/>
          <p:nvPr/>
        </p:nvCxnSpPr>
        <p:spPr>
          <a:xfrm>
            <a:off x="4701301" y="2625550"/>
            <a:ext cx="0" cy="201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9" name="Google Shape;569;p67"/>
          <p:cNvCxnSpPr/>
          <p:nvPr/>
        </p:nvCxnSpPr>
        <p:spPr>
          <a:xfrm>
            <a:off x="2580566" y="2625550"/>
            <a:ext cx="0" cy="201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0" name="Google Shape;570;p67"/>
          <p:cNvCxnSpPr/>
          <p:nvPr/>
        </p:nvCxnSpPr>
        <p:spPr>
          <a:xfrm>
            <a:off x="459725" y="2610124"/>
            <a:ext cx="0" cy="203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1" name="Google Shape;571;p67"/>
          <p:cNvSpPr txBox="1"/>
          <p:nvPr>
            <p:ph type="title"/>
          </p:nvPr>
        </p:nvSpPr>
        <p:spPr>
          <a:xfrm>
            <a:off x="362050" y="1066100"/>
            <a:ext cx="8364600" cy="6129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These are the steps we took to pre-process our dataset and make it ready for modeling: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572" name="Google Shape;572;p6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3" name="Google Shape;573;p67"/>
          <p:cNvSpPr txBox="1"/>
          <p:nvPr>
            <p:ph idx="17" type="subTitle"/>
          </p:nvPr>
        </p:nvSpPr>
        <p:spPr>
          <a:xfrm>
            <a:off x="361975" y="539900"/>
            <a:ext cx="8367600" cy="3387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Pre-processing</a:t>
            </a:r>
            <a:endParaRPr b="1" sz="2200"/>
          </a:p>
        </p:txBody>
      </p:sp>
      <p:sp>
        <p:nvSpPr>
          <p:cNvPr id="574" name="Google Shape;574;p67"/>
          <p:cNvSpPr txBox="1"/>
          <p:nvPr>
            <p:ph idx="7" type="subTitle"/>
          </p:nvPr>
        </p:nvSpPr>
        <p:spPr>
          <a:xfrm>
            <a:off x="615414" y="2571750"/>
            <a:ext cx="1629300" cy="67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75" name="Google Shape;575;p67"/>
          <p:cNvSpPr txBox="1"/>
          <p:nvPr>
            <p:ph idx="3" type="body"/>
          </p:nvPr>
        </p:nvSpPr>
        <p:spPr>
          <a:xfrm>
            <a:off x="4831990" y="3831211"/>
            <a:ext cx="1629300" cy="462300"/>
          </a:xfrm>
          <a:prstGeom prst="rect">
            <a:avLst/>
          </a:prstGeom>
        </p:spPr>
        <p:txBody>
          <a:bodyPr anchorCtr="0" anchor="t" bIns="13715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Using RobustScaler and MinMaxScaler to handle outliers</a:t>
            </a:r>
            <a:endParaRPr/>
          </a:p>
        </p:txBody>
      </p:sp>
      <p:sp>
        <p:nvSpPr>
          <p:cNvPr id="576" name="Google Shape;576;p67"/>
          <p:cNvSpPr txBox="1"/>
          <p:nvPr>
            <p:ph idx="14" type="subTitle"/>
          </p:nvPr>
        </p:nvSpPr>
        <p:spPr>
          <a:xfrm>
            <a:off x="4832013" y="3244389"/>
            <a:ext cx="1629300" cy="1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Scaled numerical features</a:t>
            </a:r>
            <a:endParaRPr/>
          </a:p>
        </p:txBody>
      </p:sp>
      <p:sp>
        <p:nvSpPr>
          <p:cNvPr id="577" name="Google Shape;577;p67"/>
          <p:cNvSpPr txBox="1"/>
          <p:nvPr>
            <p:ph idx="2" type="body"/>
          </p:nvPr>
        </p:nvSpPr>
        <p:spPr>
          <a:xfrm>
            <a:off x="2730589" y="3831211"/>
            <a:ext cx="1629300" cy="462300"/>
          </a:xfrm>
          <a:prstGeom prst="rect">
            <a:avLst/>
          </a:prstGeom>
        </p:spPr>
        <p:txBody>
          <a:bodyPr anchorCtr="0" anchor="t" bIns="13715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U</a:t>
            </a:r>
            <a:r>
              <a:rPr lang="en"/>
              <a:t>sing OneHotEncoder </a:t>
            </a:r>
            <a:endParaRPr/>
          </a:p>
        </p:txBody>
      </p:sp>
      <p:sp>
        <p:nvSpPr>
          <p:cNvPr id="578" name="Google Shape;578;p67"/>
          <p:cNvSpPr txBox="1"/>
          <p:nvPr>
            <p:ph idx="5" type="subTitle"/>
          </p:nvPr>
        </p:nvSpPr>
        <p:spPr>
          <a:xfrm>
            <a:off x="4831994" y="2571750"/>
            <a:ext cx="1629300" cy="67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79" name="Google Shape;579;p67"/>
          <p:cNvSpPr txBox="1"/>
          <p:nvPr>
            <p:ph idx="15" type="subTitle"/>
          </p:nvPr>
        </p:nvSpPr>
        <p:spPr>
          <a:xfrm>
            <a:off x="2730550" y="3244389"/>
            <a:ext cx="1629300" cy="1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Encoded binary and categorical features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67"/>
          <p:cNvSpPr txBox="1"/>
          <p:nvPr>
            <p:ph idx="4" type="body"/>
          </p:nvPr>
        </p:nvSpPr>
        <p:spPr>
          <a:xfrm>
            <a:off x="615410" y="3831211"/>
            <a:ext cx="1629300" cy="462300"/>
          </a:xfrm>
          <a:prstGeom prst="rect">
            <a:avLst/>
          </a:prstGeom>
        </p:spPr>
        <p:txBody>
          <a:bodyPr anchorCtr="0" anchor="t" bIns="13715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Removed duplicates, and replaced NULL values with business meaningful values</a:t>
            </a:r>
            <a:endParaRPr/>
          </a:p>
        </p:txBody>
      </p:sp>
      <p:sp>
        <p:nvSpPr>
          <p:cNvPr id="581" name="Google Shape;581;p67"/>
          <p:cNvSpPr txBox="1"/>
          <p:nvPr>
            <p:ph idx="16" type="subTitle"/>
          </p:nvPr>
        </p:nvSpPr>
        <p:spPr>
          <a:xfrm>
            <a:off x="615407" y="3244389"/>
            <a:ext cx="1629300" cy="1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Handled NULLs and duplicates</a:t>
            </a:r>
            <a:endParaRPr/>
          </a:p>
        </p:txBody>
      </p:sp>
      <p:sp>
        <p:nvSpPr>
          <p:cNvPr id="582" name="Google Shape;582;p67"/>
          <p:cNvSpPr txBox="1"/>
          <p:nvPr>
            <p:ph idx="6" type="subTitle"/>
          </p:nvPr>
        </p:nvSpPr>
        <p:spPr>
          <a:xfrm>
            <a:off x="2730593" y="2571750"/>
            <a:ext cx="1629300" cy="7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583" name="Google Shape;583;p67"/>
          <p:cNvCxnSpPr/>
          <p:nvPr/>
        </p:nvCxnSpPr>
        <p:spPr>
          <a:xfrm>
            <a:off x="8925225" y="2644825"/>
            <a:ext cx="0" cy="201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4" name="Google Shape;584;p67"/>
          <p:cNvSpPr txBox="1"/>
          <p:nvPr>
            <p:ph idx="3" type="body"/>
          </p:nvPr>
        </p:nvSpPr>
        <p:spPr>
          <a:xfrm>
            <a:off x="6933400" y="3796211"/>
            <a:ext cx="1629300" cy="1037700"/>
          </a:xfrm>
          <a:prstGeom prst="rect">
            <a:avLst/>
          </a:prstGeom>
        </p:spPr>
        <p:txBody>
          <a:bodyPr anchorCtr="0" anchor="t" bIns="13715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Excluded </a:t>
            </a:r>
            <a:r>
              <a:rPr i="1" lang="en"/>
              <a:t>g</a:t>
            </a:r>
            <a:r>
              <a:rPr i="1" lang="en"/>
              <a:t>ender</a:t>
            </a:r>
            <a:r>
              <a:rPr lang="en"/>
              <a:t>, </a:t>
            </a:r>
            <a:r>
              <a:rPr i="1" lang="en"/>
              <a:t>p</a:t>
            </a:r>
            <a:r>
              <a:rPr i="1" lang="en"/>
              <a:t>hone_service</a:t>
            </a:r>
            <a:r>
              <a:rPr lang="en"/>
              <a:t> as it has weak correlation and</a:t>
            </a:r>
            <a:r>
              <a:rPr i="1" lang="en"/>
              <a:t> </a:t>
            </a:r>
            <a:r>
              <a:rPr i="1" lang="en"/>
              <a:t>total_charges </a:t>
            </a:r>
            <a:r>
              <a:rPr lang="en"/>
              <a:t>from linear model only as it’s derived from other features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67"/>
          <p:cNvSpPr txBox="1"/>
          <p:nvPr>
            <p:ph idx="14" type="subTitle"/>
          </p:nvPr>
        </p:nvSpPr>
        <p:spPr>
          <a:xfrm>
            <a:off x="6933463" y="3263664"/>
            <a:ext cx="1629300" cy="157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Selection</a:t>
            </a:r>
            <a:endParaRPr/>
          </a:p>
        </p:txBody>
      </p:sp>
      <p:sp>
        <p:nvSpPr>
          <p:cNvPr id="586" name="Google Shape;586;p67"/>
          <p:cNvSpPr txBox="1"/>
          <p:nvPr>
            <p:ph idx="5" type="subTitle"/>
          </p:nvPr>
        </p:nvSpPr>
        <p:spPr>
          <a:xfrm>
            <a:off x="6933444" y="2591025"/>
            <a:ext cx="1629300" cy="67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6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2" name="Google Shape;592;p68"/>
          <p:cNvSpPr txBox="1"/>
          <p:nvPr>
            <p:ph idx="1" type="body"/>
          </p:nvPr>
        </p:nvSpPr>
        <p:spPr>
          <a:xfrm>
            <a:off x="315225" y="1156200"/>
            <a:ext cx="4029000" cy="3299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For: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Linear models: drop </a:t>
            </a:r>
            <a:r>
              <a:rPr i="1" lang="en" sz="1700"/>
              <a:t>total_charges</a:t>
            </a:r>
            <a:r>
              <a:rPr lang="en" sz="1700"/>
              <a:t> to improve generalization and reduce redundancy.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Tree-Based models: keep </a:t>
            </a:r>
            <a:r>
              <a:rPr i="1" lang="en" sz="1700"/>
              <a:t>total_charges</a:t>
            </a:r>
            <a:r>
              <a:rPr lang="en" sz="1700"/>
              <a:t> for better model flexibility.</a:t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</a:t>
            </a:r>
            <a:r>
              <a:rPr lang="en" sz="1700"/>
              <a:t>ll models: drop </a:t>
            </a:r>
            <a:r>
              <a:rPr i="1" lang="en" sz="1700"/>
              <a:t>gender</a:t>
            </a:r>
            <a:r>
              <a:rPr lang="en" sz="1700"/>
              <a:t>, </a:t>
            </a:r>
            <a:r>
              <a:rPr i="1" lang="en" sz="1700"/>
              <a:t>phone_service</a:t>
            </a:r>
            <a:r>
              <a:rPr lang="en" sz="1700"/>
              <a:t> for minimal impact and lack of variability.</a:t>
            </a:r>
            <a:endParaRPr sz="1700"/>
          </a:p>
        </p:txBody>
      </p:sp>
      <p:sp>
        <p:nvSpPr>
          <p:cNvPr id="593" name="Google Shape;593;p68"/>
          <p:cNvSpPr txBox="1"/>
          <p:nvPr>
            <p:ph idx="4" type="subTitle"/>
          </p:nvPr>
        </p:nvSpPr>
        <p:spPr>
          <a:xfrm>
            <a:off x="361975" y="539900"/>
            <a:ext cx="4131600" cy="3387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Correlation</a:t>
            </a:r>
            <a:endParaRPr b="1" sz="2200"/>
          </a:p>
        </p:txBody>
      </p:sp>
      <p:pic>
        <p:nvPicPr>
          <p:cNvPr id="594" name="Google Shape;594;p68" title="downloa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5975" y="527925"/>
            <a:ext cx="4345625" cy="4380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69"/>
          <p:cNvSpPr/>
          <p:nvPr/>
        </p:nvSpPr>
        <p:spPr>
          <a:xfrm>
            <a:off x="227150" y="2053826"/>
            <a:ext cx="1657200" cy="2269500"/>
          </a:xfrm>
          <a:prstGeom prst="roundRect">
            <a:avLst>
              <a:gd fmla="val 6198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600" name="Google Shape;600;p69"/>
          <p:cNvSpPr/>
          <p:nvPr/>
        </p:nvSpPr>
        <p:spPr>
          <a:xfrm>
            <a:off x="3700938" y="2053826"/>
            <a:ext cx="1662900" cy="2269500"/>
          </a:xfrm>
          <a:prstGeom prst="roundRect">
            <a:avLst>
              <a:gd fmla="val 6198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601" name="Google Shape;601;p69"/>
          <p:cNvSpPr/>
          <p:nvPr/>
        </p:nvSpPr>
        <p:spPr>
          <a:xfrm>
            <a:off x="1951437" y="2053826"/>
            <a:ext cx="1657200" cy="2269500"/>
          </a:xfrm>
          <a:prstGeom prst="roundRect">
            <a:avLst>
              <a:gd fmla="val 6198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602" name="Google Shape;602;p69"/>
          <p:cNvSpPr/>
          <p:nvPr/>
        </p:nvSpPr>
        <p:spPr>
          <a:xfrm>
            <a:off x="5479906" y="2053826"/>
            <a:ext cx="1662900" cy="2269500"/>
          </a:xfrm>
          <a:prstGeom prst="roundRect">
            <a:avLst>
              <a:gd fmla="val 6198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603" name="Google Shape;603;p6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4" name="Google Shape;604;p69"/>
          <p:cNvSpPr txBox="1"/>
          <p:nvPr>
            <p:ph type="title"/>
          </p:nvPr>
        </p:nvSpPr>
        <p:spPr>
          <a:xfrm>
            <a:off x="361975" y="1066100"/>
            <a:ext cx="3208200" cy="45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one of us worked on a specific model and tuned it to reach best results.</a:t>
            </a:r>
            <a:endParaRPr/>
          </a:p>
        </p:txBody>
      </p:sp>
      <p:sp>
        <p:nvSpPr>
          <p:cNvPr id="605" name="Google Shape;605;p69"/>
          <p:cNvSpPr txBox="1"/>
          <p:nvPr>
            <p:ph idx="6" type="subTitle"/>
          </p:nvPr>
        </p:nvSpPr>
        <p:spPr>
          <a:xfrm>
            <a:off x="365570" y="2192361"/>
            <a:ext cx="1374900" cy="192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 Regression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51384" lvl="0" marL="146304" rtl="0" algn="l">
              <a:spcBef>
                <a:spcPts val="0"/>
              </a:spcBef>
              <a:spcAft>
                <a:spcPts val="0"/>
              </a:spcAft>
              <a:buSzPts val="800"/>
              <a:buFont typeface="Archivo Light"/>
              <a:buChar char="●"/>
            </a:pPr>
            <a:r>
              <a:rPr lang="en">
                <a:latin typeface="Archivo Light"/>
                <a:ea typeface="Archivo Light"/>
                <a:cs typeface="Archivo Light"/>
                <a:sym typeface="Archivo Light"/>
              </a:rPr>
              <a:t>Simple, easy to interpret</a:t>
            </a:r>
            <a:endParaRPr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-151384" lvl="0" marL="146304" rtl="0" algn="l">
              <a:spcBef>
                <a:spcPts val="0"/>
              </a:spcBef>
              <a:spcAft>
                <a:spcPts val="0"/>
              </a:spcAft>
              <a:buSzPts val="800"/>
              <a:buFont typeface="Archivo Light"/>
              <a:buChar char="●"/>
            </a:pPr>
            <a:r>
              <a:rPr lang="en">
                <a:latin typeface="Archivo Light"/>
                <a:ea typeface="Archivo Light"/>
                <a:cs typeface="Archivo Light"/>
                <a:sym typeface="Archivo Light"/>
              </a:rPr>
              <a:t>Scalable, easy to deploy</a:t>
            </a:r>
            <a:endParaRPr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606" name="Google Shape;606;p69"/>
          <p:cNvSpPr txBox="1"/>
          <p:nvPr>
            <p:ph idx="7" type="subTitle"/>
          </p:nvPr>
        </p:nvSpPr>
        <p:spPr>
          <a:xfrm>
            <a:off x="3837775" y="2192361"/>
            <a:ext cx="1374900" cy="192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XGBoost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51384" lvl="0" marL="146304" rtl="0" algn="l">
              <a:spcBef>
                <a:spcPts val="0"/>
              </a:spcBef>
              <a:spcAft>
                <a:spcPts val="0"/>
              </a:spcAft>
              <a:buSzPts val="800"/>
              <a:buFont typeface="Archivo Light"/>
              <a:buChar char="●"/>
            </a:pPr>
            <a:r>
              <a:rPr lang="en">
                <a:latin typeface="Archivo Light"/>
                <a:ea typeface="Archivo Light"/>
                <a:cs typeface="Archivo Light"/>
                <a:sym typeface="Archivo Light"/>
              </a:rPr>
              <a:t>Handles </a:t>
            </a:r>
            <a:r>
              <a:rPr lang="en">
                <a:latin typeface="Archivo Light"/>
                <a:ea typeface="Archivo Light"/>
                <a:cs typeface="Archivo Light"/>
                <a:sym typeface="Archivo Light"/>
              </a:rPr>
              <a:t>imbalance</a:t>
            </a:r>
            <a:r>
              <a:rPr lang="en">
                <a:latin typeface="Archivo Light"/>
                <a:ea typeface="Archivo Light"/>
                <a:cs typeface="Archivo Light"/>
                <a:sym typeface="Archivo Light"/>
              </a:rPr>
              <a:t> data well</a:t>
            </a:r>
            <a:endParaRPr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-151384" lvl="0" marL="146304" rtl="0" algn="l">
              <a:spcBef>
                <a:spcPts val="0"/>
              </a:spcBef>
              <a:spcAft>
                <a:spcPts val="0"/>
              </a:spcAft>
              <a:buSzPts val="800"/>
              <a:buFont typeface="Archivo Light"/>
              <a:buChar char="●"/>
            </a:pPr>
            <a:r>
              <a:rPr lang="en">
                <a:latin typeface="Archivo Light"/>
                <a:ea typeface="Archivo Light"/>
                <a:cs typeface="Archivo Light"/>
                <a:sym typeface="Archivo Light"/>
              </a:rPr>
              <a:t>High regularization that avoids overfitting</a:t>
            </a:r>
            <a:endParaRPr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607" name="Google Shape;607;p69"/>
          <p:cNvSpPr txBox="1"/>
          <p:nvPr>
            <p:ph idx="8" type="subTitle"/>
          </p:nvPr>
        </p:nvSpPr>
        <p:spPr>
          <a:xfrm>
            <a:off x="2088453" y="2192361"/>
            <a:ext cx="1374900" cy="192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 + SMOTE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>
                <a:latin typeface="Archivo Light"/>
                <a:ea typeface="Archivo Light"/>
                <a:cs typeface="Archivo Light"/>
                <a:sym typeface="Archivo Light"/>
              </a:rPr>
              <a:t>To generate more records in our sample instead of using weights to balance data</a:t>
            </a:r>
            <a:endParaRPr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608" name="Google Shape;608;p69"/>
          <p:cNvSpPr txBox="1"/>
          <p:nvPr>
            <p:ph idx="9" type="subTitle"/>
          </p:nvPr>
        </p:nvSpPr>
        <p:spPr>
          <a:xfrm>
            <a:off x="5615352" y="2192361"/>
            <a:ext cx="1374900" cy="192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XGBoost + SMOTE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>
                <a:latin typeface="Archivo Light"/>
                <a:ea typeface="Archivo Light"/>
                <a:cs typeface="Archivo Light"/>
                <a:sym typeface="Archivo Light"/>
              </a:rPr>
              <a:t>To generate more records in our sample instead of using weights to balance data</a:t>
            </a:r>
            <a:endParaRPr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609" name="Google Shape;609;p69"/>
          <p:cNvSpPr txBox="1"/>
          <p:nvPr>
            <p:ph idx="13" type="subTitle"/>
          </p:nvPr>
        </p:nvSpPr>
        <p:spPr>
          <a:xfrm>
            <a:off x="361975" y="539900"/>
            <a:ext cx="4275600" cy="3387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Modeling</a:t>
            </a:r>
            <a:endParaRPr b="1" sz="2200"/>
          </a:p>
        </p:txBody>
      </p:sp>
      <p:sp>
        <p:nvSpPr>
          <p:cNvPr id="610" name="Google Shape;610;p69"/>
          <p:cNvSpPr/>
          <p:nvPr/>
        </p:nvSpPr>
        <p:spPr>
          <a:xfrm>
            <a:off x="7251075" y="2053826"/>
            <a:ext cx="1662900" cy="2269500"/>
          </a:xfrm>
          <a:prstGeom prst="roundRect">
            <a:avLst>
              <a:gd fmla="val 6198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611" name="Google Shape;611;p69"/>
          <p:cNvSpPr txBox="1"/>
          <p:nvPr>
            <p:ph idx="9" type="subTitle"/>
          </p:nvPr>
        </p:nvSpPr>
        <p:spPr>
          <a:xfrm>
            <a:off x="7386522" y="2192361"/>
            <a:ext cx="1374900" cy="192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LightGBM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151384" lvl="0" marL="146304" rtl="0" algn="l">
              <a:spcBef>
                <a:spcPts val="0"/>
              </a:spcBef>
              <a:spcAft>
                <a:spcPts val="0"/>
              </a:spcAft>
              <a:buSzPts val="800"/>
              <a:buFont typeface="Archivo Light"/>
              <a:buChar char="●"/>
            </a:pPr>
            <a:r>
              <a:rPr lang="en">
                <a:latin typeface="Archivo Light"/>
                <a:ea typeface="Archivo Light"/>
                <a:cs typeface="Archivo Light"/>
                <a:sym typeface="Archivo Light"/>
              </a:rPr>
              <a:t>Handles imbalance data well</a:t>
            </a:r>
            <a:endParaRPr>
              <a:latin typeface="Archivo Light"/>
              <a:ea typeface="Archivo Light"/>
              <a:cs typeface="Archivo Light"/>
              <a:sym typeface="Archivo Light"/>
            </a:endParaRPr>
          </a:p>
          <a:p>
            <a:pPr indent="-151384" lvl="0" marL="146304" rtl="0" algn="l">
              <a:spcBef>
                <a:spcPts val="0"/>
              </a:spcBef>
              <a:spcAft>
                <a:spcPts val="0"/>
              </a:spcAft>
              <a:buSzPts val="800"/>
              <a:buFont typeface="Archivo Light"/>
              <a:buChar char="●"/>
            </a:pPr>
            <a:r>
              <a:rPr lang="en">
                <a:latin typeface="Archivo Light"/>
                <a:ea typeface="Archivo Light"/>
                <a:cs typeface="Archivo Light"/>
                <a:sym typeface="Archivo Light"/>
              </a:rPr>
              <a:t>Efficient speed</a:t>
            </a:r>
            <a:endParaRPr>
              <a:latin typeface="Archivo Light"/>
              <a:ea typeface="Archivo Light"/>
              <a:cs typeface="Archivo Light"/>
              <a:sym typeface="Archivo Light"/>
            </a:endParaRPr>
          </a:p>
        </p:txBody>
      </p:sp>
      <p:sp>
        <p:nvSpPr>
          <p:cNvPr id="612" name="Google Shape;612;p69"/>
          <p:cNvSpPr txBox="1"/>
          <p:nvPr>
            <p:ph idx="4294967295" type="body"/>
          </p:nvPr>
        </p:nvSpPr>
        <p:spPr>
          <a:xfrm>
            <a:off x="7074200" y="4495995"/>
            <a:ext cx="1915800" cy="5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(SMOTE = Synthetic Minority Over-sampling Technique)</a:t>
            </a:r>
            <a:endParaRPr sz="9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7" name="Google Shape;617;p70"/>
          <p:cNvCxnSpPr/>
          <p:nvPr/>
        </p:nvCxnSpPr>
        <p:spPr>
          <a:xfrm>
            <a:off x="356125" y="3080823"/>
            <a:ext cx="0" cy="192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8" name="Google Shape;618;p70"/>
          <p:cNvCxnSpPr/>
          <p:nvPr/>
        </p:nvCxnSpPr>
        <p:spPr>
          <a:xfrm>
            <a:off x="2058625" y="2692248"/>
            <a:ext cx="0" cy="231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9" name="Google Shape;619;p70"/>
          <p:cNvCxnSpPr/>
          <p:nvPr/>
        </p:nvCxnSpPr>
        <p:spPr>
          <a:xfrm>
            <a:off x="3761100" y="2238925"/>
            <a:ext cx="0" cy="277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0" name="Google Shape;620;p70"/>
          <p:cNvCxnSpPr/>
          <p:nvPr/>
        </p:nvCxnSpPr>
        <p:spPr>
          <a:xfrm>
            <a:off x="5463588" y="3093084"/>
            <a:ext cx="0" cy="191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1" name="Google Shape;621;p70"/>
          <p:cNvCxnSpPr/>
          <p:nvPr/>
        </p:nvCxnSpPr>
        <p:spPr>
          <a:xfrm>
            <a:off x="7166075" y="2381410"/>
            <a:ext cx="0" cy="262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2" name="Google Shape;622;p7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3" name="Google Shape;623;p70"/>
          <p:cNvSpPr txBox="1"/>
          <p:nvPr>
            <p:ph idx="19" type="subTitle"/>
          </p:nvPr>
        </p:nvSpPr>
        <p:spPr>
          <a:xfrm>
            <a:off x="361975" y="311300"/>
            <a:ext cx="8367600" cy="3387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Evaluation</a:t>
            </a:r>
            <a:endParaRPr b="1" sz="2200"/>
          </a:p>
        </p:txBody>
      </p:sp>
      <p:sp>
        <p:nvSpPr>
          <p:cNvPr id="624" name="Google Shape;624;p70"/>
          <p:cNvSpPr txBox="1"/>
          <p:nvPr>
            <p:ph idx="2" type="subTitle"/>
          </p:nvPr>
        </p:nvSpPr>
        <p:spPr>
          <a:xfrm>
            <a:off x="613375" y="4311375"/>
            <a:ext cx="1188000" cy="454800"/>
          </a:xfrm>
          <a:prstGeom prst="rect">
            <a:avLst/>
          </a:prstGeom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chivo SemiBold"/>
                <a:ea typeface="Archivo SemiBold"/>
                <a:cs typeface="Archivo SemiBold"/>
                <a:sym typeface="Archivo SemiBold"/>
              </a:rPr>
              <a:t>Logistic Regression</a:t>
            </a:r>
            <a:endParaRPr/>
          </a:p>
        </p:txBody>
      </p:sp>
      <p:sp>
        <p:nvSpPr>
          <p:cNvPr id="625" name="Google Shape;625;p70"/>
          <p:cNvSpPr txBox="1"/>
          <p:nvPr>
            <p:ph idx="6" type="title"/>
          </p:nvPr>
        </p:nvSpPr>
        <p:spPr>
          <a:xfrm>
            <a:off x="2121300" y="2632350"/>
            <a:ext cx="1577100" cy="168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highlight>
                  <a:srgbClr val="FFE599"/>
                </a:highlight>
              </a:rPr>
              <a:t>79</a:t>
            </a:r>
            <a:r>
              <a:rPr lang="en">
                <a:solidFill>
                  <a:schemeClr val="lt1"/>
                </a:solidFill>
                <a:highlight>
                  <a:srgbClr val="FFE599"/>
                </a:highlight>
              </a:rPr>
              <a:t>%</a:t>
            </a:r>
            <a:endParaRPr>
              <a:solidFill>
                <a:schemeClr val="lt1"/>
              </a:solidFill>
              <a:highlight>
                <a:srgbClr val="FFE599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highlight>
                  <a:srgbClr val="0000FF"/>
                </a:highlight>
              </a:rPr>
              <a:t>50%</a:t>
            </a:r>
            <a:endParaRPr sz="4100">
              <a:highlight>
                <a:srgbClr val="0000FF"/>
              </a:highlight>
            </a:endParaRPr>
          </a:p>
        </p:txBody>
      </p:sp>
      <p:sp>
        <p:nvSpPr>
          <p:cNvPr id="626" name="Google Shape;626;p70"/>
          <p:cNvSpPr txBox="1"/>
          <p:nvPr>
            <p:ph type="title"/>
          </p:nvPr>
        </p:nvSpPr>
        <p:spPr>
          <a:xfrm>
            <a:off x="429025" y="1923925"/>
            <a:ext cx="1556700" cy="160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80%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highlight>
                  <a:srgbClr val="0000FF"/>
                </a:highlight>
              </a:rPr>
              <a:t>48%</a:t>
            </a:r>
            <a:endParaRPr sz="4100">
              <a:highlight>
                <a:srgbClr val="0000FF"/>
              </a:highlight>
            </a:endParaRPr>
          </a:p>
        </p:txBody>
      </p:sp>
      <p:sp>
        <p:nvSpPr>
          <p:cNvPr id="627" name="Google Shape;627;p70"/>
          <p:cNvSpPr txBox="1"/>
          <p:nvPr>
            <p:ph idx="4" type="subTitle"/>
          </p:nvPr>
        </p:nvSpPr>
        <p:spPr>
          <a:xfrm>
            <a:off x="2330712" y="4311375"/>
            <a:ext cx="11583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chivo SemiBold"/>
                <a:ea typeface="Archivo SemiBold"/>
                <a:cs typeface="Archivo SemiBold"/>
                <a:sym typeface="Archivo SemiBold"/>
              </a:rPr>
              <a:t>Logistic + SMOTE</a:t>
            </a:r>
            <a:endParaRPr>
              <a:latin typeface="Archivo SemiBold"/>
              <a:ea typeface="Archivo SemiBold"/>
              <a:cs typeface="Archivo SemiBold"/>
              <a:sym typeface="Archivo SemiBold"/>
            </a:endParaRPr>
          </a:p>
        </p:txBody>
      </p:sp>
      <p:sp>
        <p:nvSpPr>
          <p:cNvPr id="628" name="Google Shape;628;p70"/>
          <p:cNvSpPr txBox="1"/>
          <p:nvPr>
            <p:ph idx="7" type="subTitle"/>
          </p:nvPr>
        </p:nvSpPr>
        <p:spPr>
          <a:xfrm>
            <a:off x="4292699" y="4361550"/>
            <a:ext cx="6393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chivo SemiBold"/>
                <a:ea typeface="Archivo SemiBold"/>
                <a:cs typeface="Archivo SemiBold"/>
                <a:sym typeface="Archivo SemiBold"/>
              </a:rPr>
              <a:t>XGBoost</a:t>
            </a:r>
            <a:endParaRPr/>
          </a:p>
        </p:txBody>
      </p:sp>
      <p:sp>
        <p:nvSpPr>
          <p:cNvPr id="629" name="Google Shape;629;p70"/>
          <p:cNvSpPr txBox="1"/>
          <p:nvPr>
            <p:ph idx="9" type="title"/>
          </p:nvPr>
        </p:nvSpPr>
        <p:spPr>
          <a:xfrm>
            <a:off x="3823800" y="1923925"/>
            <a:ext cx="1577100" cy="14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78</a:t>
            </a:r>
            <a:r>
              <a:rPr lang="en"/>
              <a:t>%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highlight>
                  <a:srgbClr val="0000FF"/>
                </a:highlight>
              </a:rPr>
              <a:t>50%</a:t>
            </a:r>
            <a:endParaRPr sz="4100">
              <a:highlight>
                <a:srgbClr val="0000FF"/>
              </a:highlight>
            </a:endParaRPr>
          </a:p>
        </p:txBody>
      </p:sp>
      <p:sp>
        <p:nvSpPr>
          <p:cNvPr id="630" name="Google Shape;630;p70"/>
          <p:cNvSpPr txBox="1"/>
          <p:nvPr>
            <p:ph idx="13" type="subTitle"/>
          </p:nvPr>
        </p:nvSpPr>
        <p:spPr>
          <a:xfrm>
            <a:off x="5690836" y="4311375"/>
            <a:ext cx="12480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chivo SemiBold"/>
                <a:ea typeface="Archivo SemiBold"/>
                <a:cs typeface="Archivo SemiBold"/>
                <a:sym typeface="Archivo SemiBold"/>
              </a:rPr>
              <a:t>XGBoost + SMOTE</a:t>
            </a:r>
            <a:endParaRPr/>
          </a:p>
        </p:txBody>
      </p:sp>
      <p:sp>
        <p:nvSpPr>
          <p:cNvPr id="631" name="Google Shape;631;p70"/>
          <p:cNvSpPr txBox="1"/>
          <p:nvPr>
            <p:ph idx="15" type="title"/>
          </p:nvPr>
        </p:nvSpPr>
        <p:spPr>
          <a:xfrm>
            <a:off x="5526300" y="2692250"/>
            <a:ext cx="1556700" cy="152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62</a:t>
            </a:r>
            <a:r>
              <a:rPr lang="en"/>
              <a:t>%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highlight>
                  <a:srgbClr val="0000FF"/>
                </a:highlight>
              </a:rPr>
              <a:t>53%</a:t>
            </a:r>
            <a:endParaRPr sz="4100">
              <a:highlight>
                <a:srgbClr val="0000FF"/>
              </a:highlight>
            </a:endParaRPr>
          </a:p>
        </p:txBody>
      </p:sp>
      <p:sp>
        <p:nvSpPr>
          <p:cNvPr id="632" name="Google Shape;632;p70"/>
          <p:cNvSpPr txBox="1"/>
          <p:nvPr>
            <p:ph idx="16" type="subTitle"/>
          </p:nvPr>
        </p:nvSpPr>
        <p:spPr>
          <a:xfrm>
            <a:off x="7652699" y="4311375"/>
            <a:ext cx="7512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chivo SemiBold"/>
                <a:ea typeface="Archivo SemiBold"/>
                <a:cs typeface="Archivo SemiBold"/>
                <a:sym typeface="Archivo SemiBold"/>
              </a:rPr>
              <a:t>LightGBM</a:t>
            </a:r>
            <a:endParaRPr/>
          </a:p>
        </p:txBody>
      </p:sp>
      <p:sp>
        <p:nvSpPr>
          <p:cNvPr id="633" name="Google Shape;633;p70"/>
          <p:cNvSpPr txBox="1"/>
          <p:nvPr>
            <p:ph idx="18" type="title"/>
          </p:nvPr>
        </p:nvSpPr>
        <p:spPr>
          <a:xfrm>
            <a:off x="7239750" y="1826850"/>
            <a:ext cx="1577100" cy="148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79</a:t>
            </a:r>
            <a:r>
              <a:rPr lang="en"/>
              <a:t>%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highlight>
                  <a:srgbClr val="0000FF"/>
                </a:highlight>
              </a:rPr>
              <a:t>49%</a:t>
            </a:r>
            <a:endParaRPr sz="4100">
              <a:highlight>
                <a:srgbClr val="0000FF"/>
              </a:highlight>
            </a:endParaRPr>
          </a:p>
        </p:txBody>
      </p:sp>
      <p:sp>
        <p:nvSpPr>
          <p:cNvPr id="634" name="Google Shape;634;p70"/>
          <p:cNvSpPr txBox="1"/>
          <p:nvPr>
            <p:ph idx="4294967295" type="title"/>
          </p:nvPr>
        </p:nvSpPr>
        <p:spPr>
          <a:xfrm>
            <a:off x="318025" y="950225"/>
            <a:ext cx="8657400" cy="7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We chose our main evaluation metric to be </a:t>
            </a:r>
            <a:r>
              <a:rPr b="1" lang="en" sz="1300"/>
              <a:t>Recall </a:t>
            </a:r>
            <a:r>
              <a:rPr lang="en" sz="1300"/>
              <a:t>because identifying FNs is the top priority to our business problem.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However, we also </a:t>
            </a:r>
            <a:r>
              <a:rPr lang="en" sz="1300"/>
              <a:t>aim for: </a:t>
            </a:r>
            <a:r>
              <a:rPr b="1" lang="en" sz="1300"/>
              <a:t>Acceptable Precision</a:t>
            </a:r>
            <a:r>
              <a:rPr lang="en" sz="1300"/>
              <a:t> </a:t>
            </a:r>
            <a:r>
              <a:rPr lang="en" sz="1300"/>
              <a:t>to ensure that we do not waste efforts or resources on customers who weren’t actually</a:t>
            </a:r>
            <a:r>
              <a:rPr lang="en" sz="1300"/>
              <a:t> at risk.</a:t>
            </a:r>
            <a:endParaRPr sz="1300"/>
          </a:p>
        </p:txBody>
      </p:sp>
      <p:cxnSp>
        <p:nvCxnSpPr>
          <p:cNvPr id="635" name="Google Shape;635;p70"/>
          <p:cNvCxnSpPr/>
          <p:nvPr/>
        </p:nvCxnSpPr>
        <p:spPr>
          <a:xfrm>
            <a:off x="8890525" y="3080823"/>
            <a:ext cx="0" cy="192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6" name="Google Shape;636;p70"/>
          <p:cNvSpPr txBox="1"/>
          <p:nvPr>
            <p:ph idx="4294967295" type="body"/>
          </p:nvPr>
        </p:nvSpPr>
        <p:spPr>
          <a:xfrm>
            <a:off x="7881300" y="381200"/>
            <a:ext cx="956400" cy="3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Blue: Precision</a:t>
            </a:r>
            <a:endParaRPr sz="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Business Plan Presentation">
  <a:themeElements>
    <a:clrScheme name="Simple Light">
      <a:dk1>
        <a:srgbClr val="FFFFFF"/>
      </a:dk1>
      <a:lt1>
        <a:srgbClr val="2C2C2E"/>
      </a:lt1>
      <a:dk2>
        <a:srgbClr val="B5B5B7"/>
      </a:dk2>
      <a:lt2>
        <a:srgbClr val="D6DEE6"/>
      </a:lt2>
      <a:accent1>
        <a:srgbClr val="0141FA"/>
      </a:accent1>
      <a:accent2>
        <a:srgbClr val="0B67FF"/>
      </a:accent2>
      <a:accent3>
        <a:srgbClr val="3E319E"/>
      </a:accent3>
      <a:accent4>
        <a:srgbClr val="5920CA"/>
      </a:accent4>
      <a:accent5>
        <a:srgbClr val="9900FF"/>
      </a:accent5>
      <a:accent6>
        <a:srgbClr val="3C4043"/>
      </a:accent6>
      <a:hlink>
        <a:srgbClr val="B5B5B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